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7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4CB8-BD1C-4E88-97EA-225C518642C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FF4B-4F9E-406E-95F9-3B5F087D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Science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Studying Atoms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533400"/>
            <a:ext cx="823494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4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</a:p>
          <a:p>
            <a:r>
              <a:rPr lang="en-US" dirty="0" smtClean="0"/>
              <a:t>History of the atom worksheet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24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0363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Atomic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419997" cy="48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1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066800"/>
          </a:xfrm>
        </p:spPr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Evidence for Atoms – compounds have a fixed composition.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Dalton’s Theory – all matter is made up of individual particles called atoms, which cannot be divided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2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7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Thomson’s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2800" dirty="0" smtClean="0"/>
              <a:t>Thomson used a sealed glass tube to conduct current.  He hypothesized that the charged particles came from inside atoms.  Thomson’s experiments provided the first evidence that atoms are made of smaller particles.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51054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0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Thomson’s “Plum Pudding”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Thomson used the speed of an electron, its angle of deflection and the strength of the current to determine the charge-to-mass ratio of an electron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067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2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Rutherford discovered uranium emits + particles. If Thomson’s model was correct, if the + particles went through a sheet of gold fold, they would not change path.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3432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Foil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screen around the gold was made of a material that produced a flash of light when struck by + particle – showing the path of the + particle.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713514" cy="32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3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Rutherford concluded the + charge of an atom is not evenly spread.  It is concentrated in a central area.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333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2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0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Physical Science </vt:lpstr>
      <vt:lpstr>Atomic Structure </vt:lpstr>
      <vt:lpstr>Dalton’s Atomic Theory</vt:lpstr>
      <vt:lpstr>Thomson’s Model of the Atom</vt:lpstr>
      <vt:lpstr>Thomson’s “Plum Pudding” Model</vt:lpstr>
      <vt:lpstr>Rutherford’s Atomic Theory</vt:lpstr>
      <vt:lpstr>Gold Foil Experiment</vt:lpstr>
      <vt:lpstr>Discovery of the Nucleus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Science Nov. 19 or 20</dc:title>
  <dc:creator>Amy Jessup</dc:creator>
  <cp:lastModifiedBy>Amy Jessup</cp:lastModifiedBy>
  <cp:revision>9</cp:revision>
  <dcterms:created xsi:type="dcterms:W3CDTF">2013-11-17T20:46:49Z</dcterms:created>
  <dcterms:modified xsi:type="dcterms:W3CDTF">2014-04-12T18:18:38Z</dcterms:modified>
</cp:coreProperties>
</file>