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2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1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6ED6-A989-44D4-8D3A-745943FAA50C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03F6-884E-4882-B378-6D8258EB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Structure of an Atom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108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Structure of an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3886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Properties of Subatomic Particles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Protons – positively charged particle in the nucleus.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Electrons – negatively charged particle in the space outside the nucleus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Neutrons – neutral particle in the nucleus.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8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Subatomic Particles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7" y="2197565"/>
            <a:ext cx="8268673" cy="231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87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Number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Atomic Number – atoms of any given element have the same number of protons. The atomic number tells you the number of protons. </a:t>
            </a:r>
            <a:r>
              <a:rPr lang="en-US" b="1" dirty="0" smtClean="0"/>
              <a:t>The number of proton defines the atom and is not variable.</a:t>
            </a:r>
            <a:endParaRPr lang="en-US" dirty="0" smtClean="0"/>
          </a:p>
          <a:p>
            <a:r>
              <a:rPr lang="en-US" dirty="0" smtClean="0"/>
              <a:t>(the number of protons = the number of electrons for neutral atoms)</a:t>
            </a:r>
          </a:p>
          <a:p>
            <a:r>
              <a:rPr lang="en-US" dirty="0" smtClean="0"/>
              <a:t>Mass Number – the sum of the protons and the neutrons.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5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 are atoms of an element with different numbers of neutrons, which gives them different mass numbers.</a:t>
            </a:r>
          </a:p>
          <a:p>
            <a:r>
              <a:rPr lang="en-US" dirty="0" smtClean="0"/>
              <a:t>With most elements, it is hard to notice physical or chemical differences in isotopes.</a:t>
            </a:r>
          </a:p>
          <a:p>
            <a:r>
              <a:rPr lang="en-US" dirty="0" smtClean="0"/>
              <a:t>Isotopes are written with the mass number to indicate WHICH isotope.  For example, carbon-14 or oxygen-17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5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112 #1-9</a:t>
            </a:r>
          </a:p>
          <a:p>
            <a:r>
              <a:rPr lang="en-US" dirty="0" smtClean="0"/>
              <a:t>P. </a:t>
            </a:r>
            <a:r>
              <a:rPr lang="en-US" smtClean="0"/>
              <a:t>118 #1-8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Physical Science</vt:lpstr>
      <vt:lpstr>The Structure of an Atom</vt:lpstr>
      <vt:lpstr>Comparing Subatomic Particles</vt:lpstr>
      <vt:lpstr>Atomic Number and Mass Number</vt:lpstr>
      <vt:lpstr>Isotopes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Amy Jessup</dc:creator>
  <cp:lastModifiedBy>Amy Jessup</cp:lastModifiedBy>
  <cp:revision>10</cp:revision>
  <dcterms:created xsi:type="dcterms:W3CDTF">2013-11-17T22:10:50Z</dcterms:created>
  <dcterms:modified xsi:type="dcterms:W3CDTF">2014-04-12T18:36:35Z</dcterms:modified>
</cp:coreProperties>
</file>