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2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5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4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5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2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6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1A3D-7BF9-4E37-96B2-F1A8B0121EB9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841A-7DFB-4F1C-93E7-450EE15F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2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Covalent Bonding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5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 (Bubble 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Construct a map using the terms: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atoms			ionic bonds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molecules			polar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ions				nonpolar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covalent bond		electrons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**The center of the map should have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Chemical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0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Covalent bond is a chemical bond in which two atoms share a pair of  valence electrons.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attractions between the shared electrons and the protons in each nucleus hold the atoms together.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Multiple covalent bonds – each bond = 1 pair of shared electrons.  Two atoms can share up to 3 pairs of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Unequal Sharing of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Polar covalent bonds – electrons are not shared equally.   **the atom with the greater attraction for electrons has a partial negative charge/ the other atom has a partial positive charge.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(denoted by delta: </a:t>
            </a:r>
            <a:r>
              <a:rPr lang="el-GR" dirty="0" smtClean="0"/>
              <a:t>δ</a:t>
            </a:r>
            <a:r>
              <a:rPr lang="en-US" baseline="30000" dirty="0" smtClean="0"/>
              <a:t>- </a:t>
            </a:r>
            <a:r>
              <a:rPr lang="en-US" dirty="0" smtClean="0"/>
              <a:t>or </a:t>
            </a:r>
            <a:r>
              <a:rPr lang="el-GR" dirty="0" smtClean="0"/>
              <a:t>δ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" y="4419600"/>
            <a:ext cx="481459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59" y="4191000"/>
            <a:ext cx="322217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54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and Nonpolar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type of atoms in a molecule and its shape are factors that determine whether a molecule is polar or nonpolar.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67" y="3200399"/>
            <a:ext cx="5208933" cy="349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71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model to predict whether the molecule will be polar or nonpolar.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your answers on the back of the concept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0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Attraction Between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Attractions between polar molecules are stronger than attractions between nonpolar molecules.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are intermolecular forces and are not as strong as bonds, but are strong enough to hold things together.  This affects evaporation point, boiling point, and surface 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3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p. </a:t>
            </a:r>
            <a:r>
              <a:rPr lang="en-US" smtClean="0"/>
              <a:t>169 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0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Physical Science </vt:lpstr>
      <vt:lpstr>Concept Map (Bubble Map)</vt:lpstr>
      <vt:lpstr>Covalent Bonds</vt:lpstr>
      <vt:lpstr>Unequal Sharing of Electrons</vt:lpstr>
      <vt:lpstr>Polar and Nonpolar Molecules</vt:lpstr>
      <vt:lpstr>Using Models</vt:lpstr>
      <vt:lpstr>Attraction Between Molecules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December 3</dc:title>
  <dc:creator>Amy Jessup</dc:creator>
  <cp:lastModifiedBy>Amy Jessup</cp:lastModifiedBy>
  <cp:revision>6</cp:revision>
  <dcterms:created xsi:type="dcterms:W3CDTF">2013-11-27T18:14:42Z</dcterms:created>
  <dcterms:modified xsi:type="dcterms:W3CDTF">2014-05-03T23:01:36Z</dcterms:modified>
</cp:coreProperties>
</file>