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67" r:id="rId4"/>
    <p:sldId id="258" r:id="rId5"/>
    <p:sldId id="259" r:id="rId6"/>
    <p:sldId id="260" r:id="rId7"/>
    <p:sldId id="261" r:id="rId8"/>
    <p:sldId id="262" r:id="rId9"/>
    <p:sldId id="263" r:id="rId10"/>
    <p:sldId id="268" r:id="rId11"/>
    <p:sldId id="264" r:id="rId12"/>
    <p:sldId id="265" r:id="rId13"/>
    <p:sldId id="266" r:id="rId14"/>
  </p:sldIdLst>
  <p:sldSz cx="9144000" cy="6858000" type="screen4x3"/>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2" autoAdjust="0"/>
  </p:normalViewPr>
  <p:slideViewPr>
    <p:cSldViewPr>
      <p:cViewPr>
        <p:scale>
          <a:sx n="94" d="100"/>
          <a:sy n="94" d="100"/>
        </p:scale>
        <p:origin x="-87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375"/>
          </a:xfrm>
          <a:prstGeom prst="rect">
            <a:avLst/>
          </a:prstGeom>
        </p:spPr>
        <p:txBody>
          <a:bodyPr vert="horz" lIns="91440" tIns="45720" rIns="91440" bIns="45720" rtlCol="0"/>
          <a:lstStyle>
            <a:lvl1pPr algn="r">
              <a:defRPr sz="1200"/>
            </a:lvl1pPr>
          </a:lstStyle>
          <a:p>
            <a:fld id="{41EB1A05-0E1C-4A65-A49F-9A686C8565CF}" type="datetimeFigureOut">
              <a:rPr lang="en-US" smtClean="0"/>
              <a:t>2/9/2014</a:t>
            </a:fld>
            <a:endParaRPr lang="en-US"/>
          </a:p>
        </p:txBody>
      </p:sp>
      <p:sp>
        <p:nvSpPr>
          <p:cNvPr id="4" name="Footer Placeholder 3"/>
          <p:cNvSpPr>
            <a:spLocks noGrp="1"/>
          </p:cNvSpPr>
          <p:nvPr>
            <p:ph type="ftr" sz="quarter" idx="2"/>
          </p:nvPr>
        </p:nvSpPr>
        <p:spPr>
          <a:xfrm>
            <a:off x="0" y="8758238"/>
            <a:ext cx="29718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8238"/>
            <a:ext cx="2971800" cy="460375"/>
          </a:xfrm>
          <a:prstGeom prst="rect">
            <a:avLst/>
          </a:prstGeom>
        </p:spPr>
        <p:txBody>
          <a:bodyPr vert="horz" lIns="91440" tIns="45720" rIns="91440" bIns="45720" rtlCol="0" anchor="b"/>
          <a:lstStyle>
            <a:lvl1pPr algn="r">
              <a:defRPr sz="1200"/>
            </a:lvl1pPr>
          </a:lstStyle>
          <a:p>
            <a:fld id="{017E554C-A8A1-4BCD-91DA-0CFDE217D0E8}" type="slidenum">
              <a:rPr lang="en-US" smtClean="0"/>
              <a:t>‹#›</a:t>
            </a:fld>
            <a:endParaRPr lang="en-US"/>
          </a:p>
        </p:txBody>
      </p:sp>
    </p:spTree>
    <p:extLst>
      <p:ext uri="{BB962C8B-B14F-4D97-AF65-F5344CB8AC3E}">
        <p14:creationId xmlns:p14="http://schemas.microsoft.com/office/powerpoint/2010/main" val="19734550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266D9F-EEFB-418E-B75C-00A8A40F476B}"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3117834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66D9F-EEFB-418E-B75C-00A8A40F476B}"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27568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66D9F-EEFB-418E-B75C-00A8A40F476B}"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3120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66D9F-EEFB-418E-B75C-00A8A40F476B}"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1424906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66D9F-EEFB-418E-B75C-00A8A40F476B}"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293903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66D9F-EEFB-418E-B75C-00A8A40F476B}"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87183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266D9F-EEFB-418E-B75C-00A8A40F476B}"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25561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266D9F-EEFB-418E-B75C-00A8A40F476B}"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308032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66D9F-EEFB-418E-B75C-00A8A40F476B}"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47698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66D9F-EEFB-418E-B75C-00A8A40F476B}"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243030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66D9F-EEFB-418E-B75C-00A8A40F476B}"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2548B-0B73-42A9-89E5-0E962BBF4FF3}" type="slidenum">
              <a:rPr lang="en-US" smtClean="0"/>
              <a:t>‹#›</a:t>
            </a:fld>
            <a:endParaRPr lang="en-US"/>
          </a:p>
        </p:txBody>
      </p:sp>
    </p:spTree>
    <p:extLst>
      <p:ext uri="{BB962C8B-B14F-4D97-AF65-F5344CB8AC3E}">
        <p14:creationId xmlns:p14="http://schemas.microsoft.com/office/powerpoint/2010/main" val="98792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66D9F-EEFB-418E-B75C-00A8A40F476B}" type="datetimeFigureOut">
              <a:rPr lang="en-US" smtClean="0"/>
              <a:t>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2548B-0B73-42A9-89E5-0E962BBF4FF3}" type="slidenum">
              <a:rPr lang="en-US" smtClean="0"/>
              <a:t>‹#›</a:t>
            </a:fld>
            <a:endParaRPr lang="en-US"/>
          </a:p>
        </p:txBody>
      </p:sp>
    </p:spTree>
    <p:extLst>
      <p:ext uri="{BB962C8B-B14F-4D97-AF65-F5344CB8AC3E}">
        <p14:creationId xmlns:p14="http://schemas.microsoft.com/office/powerpoint/2010/main" val="3255792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Science</a:t>
            </a:r>
            <a:endParaRPr lang="en-US" dirty="0"/>
          </a:p>
        </p:txBody>
      </p:sp>
      <p:sp>
        <p:nvSpPr>
          <p:cNvPr id="3" name="Subtitle 2"/>
          <p:cNvSpPr>
            <a:spLocks noGrp="1"/>
          </p:cNvSpPr>
          <p:nvPr>
            <p:ph type="subTitle" idx="1"/>
          </p:nvPr>
        </p:nvSpPr>
        <p:spPr/>
        <p:txBody>
          <a:bodyPr>
            <a:normAutofit/>
          </a:bodyPr>
          <a:lstStyle/>
          <a:p>
            <a:r>
              <a:rPr lang="en-US" sz="6600" dirty="0" smtClean="0">
                <a:solidFill>
                  <a:schemeClr val="tx1"/>
                </a:solidFill>
              </a:rPr>
              <a:t>Work and Power</a:t>
            </a:r>
            <a:endParaRPr lang="en-US" sz="6600" dirty="0">
              <a:solidFill>
                <a:schemeClr val="tx1"/>
              </a:solidFill>
            </a:endParaRPr>
          </a:p>
        </p:txBody>
      </p:sp>
    </p:spTree>
    <p:extLst>
      <p:ext uri="{BB962C8B-B14F-4D97-AF65-F5344CB8AC3E}">
        <p14:creationId xmlns:p14="http://schemas.microsoft.com/office/powerpoint/2010/main" val="529602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 math practice problems p. 415 1-3</a:t>
            </a:r>
            <a:endParaRPr lang="en-US" dirty="0"/>
          </a:p>
        </p:txBody>
      </p:sp>
    </p:spTree>
    <p:extLst>
      <p:ext uri="{BB962C8B-B14F-4D97-AF65-F5344CB8AC3E}">
        <p14:creationId xmlns:p14="http://schemas.microsoft.com/office/powerpoint/2010/main" val="283332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units of Work</a:t>
            </a:r>
            <a:endParaRPr lang="en-US" dirty="0"/>
          </a:p>
        </p:txBody>
      </p:sp>
      <p:sp>
        <p:nvSpPr>
          <p:cNvPr id="3" name="Content Placeholder 2"/>
          <p:cNvSpPr>
            <a:spLocks noGrp="1"/>
          </p:cNvSpPr>
          <p:nvPr>
            <p:ph idx="1"/>
          </p:nvPr>
        </p:nvSpPr>
        <p:spPr/>
        <p:txBody>
          <a:bodyPr/>
          <a:lstStyle/>
          <a:p>
            <a:r>
              <a:rPr lang="en-US" dirty="0" smtClean="0"/>
              <a:t>Another common unit of work is horsepower. One horsepower (</a:t>
            </a:r>
            <a:r>
              <a:rPr lang="en-US" dirty="0" err="1" smtClean="0"/>
              <a:t>hp</a:t>
            </a:r>
            <a:r>
              <a:rPr lang="en-US" dirty="0" smtClean="0"/>
              <a:t>) is equal to about 746 watts.</a:t>
            </a:r>
            <a:endParaRPr lang="en-US" dirty="0"/>
          </a:p>
        </p:txBody>
      </p:sp>
    </p:spTree>
    <p:extLst>
      <p:ext uri="{BB962C8B-B14F-4D97-AF65-F5344CB8AC3E}">
        <p14:creationId xmlns:p14="http://schemas.microsoft.com/office/powerpoint/2010/main" val="1469305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buNone/>
            </a:pPr>
            <a:r>
              <a:rPr lang="en-US" dirty="0" smtClean="0"/>
              <a:t>Read pages </a:t>
            </a:r>
            <a:r>
              <a:rPr lang="en-US" dirty="0" smtClean="0"/>
              <a:t>412-416 </a:t>
            </a:r>
            <a:r>
              <a:rPr lang="en-US" dirty="0" smtClean="0"/>
              <a:t>and </a:t>
            </a:r>
            <a:r>
              <a:rPr lang="en-US" dirty="0" smtClean="0"/>
              <a:t>answer questions 1-8 p. 416</a:t>
            </a:r>
            <a:endParaRPr lang="en-US" dirty="0"/>
          </a:p>
        </p:txBody>
      </p:sp>
    </p:spTree>
    <p:extLst>
      <p:ext uri="{BB962C8B-B14F-4D97-AF65-F5344CB8AC3E}">
        <p14:creationId xmlns:p14="http://schemas.microsoft.com/office/powerpoint/2010/main" val="3928417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lstStyle/>
          <a:p>
            <a:pPr marL="0" indent="0">
              <a:buNone/>
            </a:pPr>
            <a:r>
              <a:rPr lang="en-US" dirty="0" smtClean="0"/>
              <a:t>On a separate sheet of paper, attempt to answer the questions on the handout by yourself. If you need help, feel free to ask people at your table to explain how they completed the question. If no one at your table knows, please come to see me. Anyone who is not on task or who speaks to a member of a different table will receive a discipline point. You have until 10:25 (2</a:t>
            </a:r>
            <a:r>
              <a:rPr lang="en-US" baseline="30000" dirty="0" smtClean="0"/>
              <a:t>nd</a:t>
            </a:r>
            <a:r>
              <a:rPr lang="en-US" dirty="0" smtClean="0"/>
              <a:t> period) or 12:25 (3</a:t>
            </a:r>
            <a:r>
              <a:rPr lang="en-US" baseline="30000" dirty="0" smtClean="0"/>
              <a:t>rd</a:t>
            </a:r>
            <a:r>
              <a:rPr lang="en-US" dirty="0" smtClean="0"/>
              <a:t> period).</a:t>
            </a:r>
            <a:endParaRPr lang="en-US" dirty="0"/>
          </a:p>
        </p:txBody>
      </p:sp>
    </p:spTree>
    <p:extLst>
      <p:ext uri="{BB962C8B-B14F-4D97-AF65-F5344CB8AC3E}">
        <p14:creationId xmlns:p14="http://schemas.microsoft.com/office/powerpoint/2010/main" val="1879902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Week</a:t>
            </a:r>
            <a:endParaRPr lang="en-US" dirty="0"/>
          </a:p>
        </p:txBody>
      </p:sp>
      <p:sp>
        <p:nvSpPr>
          <p:cNvPr id="3" name="Content Placeholder 2"/>
          <p:cNvSpPr>
            <a:spLocks noGrp="1"/>
          </p:cNvSpPr>
          <p:nvPr>
            <p:ph idx="1"/>
          </p:nvPr>
        </p:nvSpPr>
        <p:spPr/>
        <p:txBody>
          <a:bodyPr/>
          <a:lstStyle/>
          <a:p>
            <a:r>
              <a:rPr lang="en-US" dirty="0" smtClean="0"/>
              <a:t>Chapter 14 – Work, Power, and Machines</a:t>
            </a:r>
            <a:endParaRPr lang="en-US" dirty="0"/>
          </a:p>
        </p:txBody>
      </p:sp>
    </p:spTree>
    <p:extLst>
      <p:ext uri="{BB962C8B-B14F-4D97-AF65-F5344CB8AC3E}">
        <p14:creationId xmlns:p14="http://schemas.microsoft.com/office/powerpoint/2010/main" val="1741220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work</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Why can a snow blower remove snow faster than a person using a shovel?</a:t>
            </a:r>
          </a:p>
          <a:p>
            <a:pPr marL="0" indent="0">
              <a:buNone/>
            </a:pPr>
            <a:endParaRPr lang="en-US" sz="1200" dirty="0" smtClean="0"/>
          </a:p>
          <a:p>
            <a:pPr marL="0" indent="0">
              <a:buNone/>
            </a:pPr>
            <a:r>
              <a:rPr lang="en-US" dirty="0" smtClean="0"/>
              <a:t>How can you lift a car using your hands?</a:t>
            </a:r>
          </a:p>
          <a:p>
            <a:pPr marL="0" indent="0">
              <a:buNone/>
            </a:pPr>
            <a:endParaRPr lang="en-US" sz="1100" dirty="0" smtClean="0"/>
          </a:p>
          <a:p>
            <a:pPr marL="0" indent="0">
              <a:buNone/>
            </a:pPr>
            <a:r>
              <a:rPr lang="en-US" dirty="0" smtClean="0"/>
              <a:t>How does a nutcracker make it easier to crack a nut?</a:t>
            </a:r>
          </a:p>
          <a:p>
            <a:pPr marL="0" indent="0">
              <a:buNone/>
            </a:pPr>
            <a:endParaRPr lang="en-US" sz="1100" dirty="0" smtClean="0"/>
          </a:p>
          <a:p>
            <a:pPr marL="0" indent="0">
              <a:buNone/>
            </a:pPr>
            <a:r>
              <a:rPr lang="en-US" dirty="0" smtClean="0"/>
              <a:t>Why are trails up mountains constructed to be long and winding?</a:t>
            </a:r>
            <a:endParaRPr lang="en-US" dirty="0"/>
          </a:p>
        </p:txBody>
      </p:sp>
    </p:spTree>
    <p:extLst>
      <p:ext uri="{BB962C8B-B14F-4D97-AF65-F5344CB8AC3E}">
        <p14:creationId xmlns:p14="http://schemas.microsoft.com/office/powerpoint/2010/main" val="110392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work?</a:t>
            </a:r>
            <a:endParaRPr lang="en-US" dirty="0"/>
          </a:p>
        </p:txBody>
      </p:sp>
      <p:sp>
        <p:nvSpPr>
          <p:cNvPr id="3" name="Content Placeholder 2"/>
          <p:cNvSpPr>
            <a:spLocks noGrp="1"/>
          </p:cNvSpPr>
          <p:nvPr>
            <p:ph idx="1"/>
          </p:nvPr>
        </p:nvSpPr>
        <p:spPr/>
        <p:txBody>
          <a:bodyPr/>
          <a:lstStyle/>
          <a:p>
            <a:r>
              <a:rPr lang="en-US" dirty="0" smtClean="0"/>
              <a:t>In science, work is the product of force and distance. (p.412)</a:t>
            </a:r>
          </a:p>
          <a:p>
            <a:pPr lvl="1"/>
            <a:r>
              <a:rPr lang="en-US" dirty="0" smtClean="0"/>
              <a:t>Work = Force * Distance</a:t>
            </a:r>
          </a:p>
          <a:p>
            <a:pPr marL="457200" lvl="1" indent="0">
              <a:buNone/>
            </a:pPr>
            <a:endParaRPr lang="en-US" dirty="0"/>
          </a:p>
          <a:p>
            <a:pPr marL="457200" lvl="1" indent="0">
              <a:buNone/>
            </a:pPr>
            <a:r>
              <a:rPr lang="en-US" dirty="0" smtClean="0"/>
              <a:t>What if something is not moving? Is it working</a:t>
            </a:r>
            <a:r>
              <a:rPr lang="en-US" dirty="0" smtClean="0"/>
              <a:t>?</a:t>
            </a:r>
            <a:endParaRPr lang="en-US" dirty="0"/>
          </a:p>
          <a:p>
            <a:pPr marL="457200" lvl="1" indent="0">
              <a:buNone/>
            </a:pPr>
            <a:endParaRPr lang="en-US" dirty="0" smtClean="0"/>
          </a:p>
          <a:p>
            <a:pPr marL="457200" lvl="1" indent="0" algn="ctr">
              <a:buNone/>
            </a:pPr>
            <a:r>
              <a:rPr lang="en-US" dirty="0" smtClean="0"/>
              <a:t>NO!  </a:t>
            </a:r>
          </a:p>
          <a:p>
            <a:pPr marL="457200" lvl="1" indent="0" algn="ctr">
              <a:buNone/>
            </a:pPr>
            <a:r>
              <a:rPr lang="en-US" dirty="0" smtClean="0"/>
              <a:t>WORK REQUIRES MOTION!!</a:t>
            </a:r>
            <a:endParaRPr lang="en-US" dirty="0"/>
          </a:p>
        </p:txBody>
      </p:sp>
    </p:spTree>
    <p:extLst>
      <p:ext uri="{BB962C8B-B14F-4D97-AF65-F5344CB8AC3E}">
        <p14:creationId xmlns:p14="http://schemas.microsoft.com/office/powerpoint/2010/main" val="170494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Forces &amp; Work</a:t>
            </a:r>
            <a:endParaRPr lang="en-US" dirty="0"/>
          </a:p>
        </p:txBody>
      </p:sp>
      <p:sp>
        <p:nvSpPr>
          <p:cNvPr id="3" name="Content Placeholder 2"/>
          <p:cNvSpPr>
            <a:spLocks noGrp="1"/>
          </p:cNvSpPr>
          <p:nvPr>
            <p:ph idx="1"/>
          </p:nvPr>
        </p:nvSpPr>
        <p:spPr/>
        <p:txBody>
          <a:bodyPr/>
          <a:lstStyle/>
          <a:p>
            <a:r>
              <a:rPr lang="en-US" dirty="0" smtClean="0"/>
              <a:t>For a force to do work on an object, some of the force must act in the same direction as the object moves. If there is no movement, no work is done. (p.412)</a:t>
            </a:r>
          </a:p>
          <a:p>
            <a:r>
              <a:rPr lang="en-US" dirty="0" smtClean="0"/>
              <a:t>Any part of a force that does not act in the direction of motion does no work on an object. (p.413)</a:t>
            </a:r>
            <a:endParaRPr lang="en-US" dirty="0"/>
          </a:p>
        </p:txBody>
      </p:sp>
    </p:spTree>
    <p:extLst>
      <p:ext uri="{BB962C8B-B14F-4D97-AF65-F5344CB8AC3E}">
        <p14:creationId xmlns:p14="http://schemas.microsoft.com/office/powerpoint/2010/main" val="2576878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of Work</a:t>
            </a:r>
            <a:endParaRPr lang="en-US" dirty="0"/>
          </a:p>
        </p:txBody>
      </p:sp>
      <p:sp>
        <p:nvSpPr>
          <p:cNvPr id="3" name="Content Placeholder 2"/>
          <p:cNvSpPr>
            <a:spLocks noGrp="1"/>
          </p:cNvSpPr>
          <p:nvPr>
            <p:ph idx="1"/>
          </p:nvPr>
        </p:nvSpPr>
        <p:spPr/>
        <p:txBody>
          <a:bodyPr/>
          <a:lstStyle/>
          <a:p>
            <a:r>
              <a:rPr lang="en-US" dirty="0" smtClean="0"/>
              <a:t>What are the units of force?</a:t>
            </a:r>
          </a:p>
          <a:p>
            <a:r>
              <a:rPr lang="en-US" dirty="0" smtClean="0"/>
              <a:t>What are the units of distance?</a:t>
            </a:r>
          </a:p>
          <a:p>
            <a:r>
              <a:rPr lang="en-US" dirty="0" smtClean="0"/>
              <a:t>Remember, Work = Force * Distance</a:t>
            </a:r>
          </a:p>
          <a:p>
            <a:r>
              <a:rPr lang="en-US" dirty="0" smtClean="0"/>
              <a:t>What are the units of Work?</a:t>
            </a:r>
            <a:endParaRPr lang="en-US" dirty="0"/>
          </a:p>
        </p:txBody>
      </p:sp>
    </p:spTree>
    <p:extLst>
      <p:ext uri="{BB962C8B-B14F-4D97-AF65-F5344CB8AC3E}">
        <p14:creationId xmlns:p14="http://schemas.microsoft.com/office/powerpoint/2010/main" val="1217264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a:t>
            </a:r>
            <a:endParaRPr lang="en-US" dirty="0"/>
          </a:p>
        </p:txBody>
      </p:sp>
      <p:sp>
        <p:nvSpPr>
          <p:cNvPr id="3" name="Content Placeholder 2"/>
          <p:cNvSpPr>
            <a:spLocks noGrp="1"/>
          </p:cNvSpPr>
          <p:nvPr>
            <p:ph idx="1"/>
          </p:nvPr>
        </p:nvSpPr>
        <p:spPr/>
        <p:txBody>
          <a:bodyPr/>
          <a:lstStyle/>
          <a:p>
            <a:r>
              <a:rPr lang="en-US" dirty="0" smtClean="0"/>
              <a:t>Power is the rate of doing work. Doing work at a faster rate requires more power. To increase power, you can increase the amount of work done in a given time, or you can do a given amount of work in less time. (p.414)</a:t>
            </a:r>
            <a:endParaRPr lang="en-US" dirty="0"/>
          </a:p>
        </p:txBody>
      </p:sp>
    </p:spTree>
    <p:extLst>
      <p:ext uri="{BB962C8B-B14F-4D97-AF65-F5344CB8AC3E}">
        <p14:creationId xmlns:p14="http://schemas.microsoft.com/office/powerpoint/2010/main" val="2240277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Power</a:t>
            </a:r>
            <a:endParaRPr lang="en-US" dirty="0"/>
          </a:p>
        </p:txBody>
      </p:sp>
      <p:sp>
        <p:nvSpPr>
          <p:cNvPr id="3" name="Content Placeholder 2"/>
          <p:cNvSpPr>
            <a:spLocks noGrp="1"/>
          </p:cNvSpPr>
          <p:nvPr>
            <p:ph idx="1"/>
          </p:nvPr>
        </p:nvSpPr>
        <p:spPr/>
        <p:txBody>
          <a:bodyPr/>
          <a:lstStyle/>
          <a:p>
            <a:pPr marL="0" indent="0">
              <a:buNone/>
            </a:pPr>
            <a:r>
              <a:rPr lang="en-US" dirty="0" smtClean="0"/>
              <a:t>Power = Work/Time</a:t>
            </a:r>
          </a:p>
          <a:p>
            <a:pPr marL="0" indent="0">
              <a:buNone/>
            </a:pPr>
            <a:endParaRPr lang="en-US" dirty="0"/>
          </a:p>
          <a:p>
            <a:pPr marL="0" indent="0">
              <a:buNone/>
            </a:pPr>
            <a:r>
              <a:rPr lang="en-US" dirty="0" smtClean="0"/>
              <a:t>Work is in joules (J).</a:t>
            </a:r>
          </a:p>
          <a:p>
            <a:pPr marL="0" indent="0">
              <a:buNone/>
            </a:pPr>
            <a:r>
              <a:rPr lang="en-US" dirty="0" smtClean="0"/>
              <a:t>Time is in seconds (s).</a:t>
            </a:r>
          </a:p>
          <a:p>
            <a:pPr marL="0" indent="0">
              <a:buNone/>
            </a:pPr>
            <a:r>
              <a:rPr lang="en-US" dirty="0" smtClean="0"/>
              <a:t>The SI unit for J/s is watt (W).</a:t>
            </a:r>
            <a:endParaRPr lang="en-US" dirty="0"/>
          </a:p>
        </p:txBody>
      </p:sp>
    </p:spTree>
    <p:extLst>
      <p:ext uri="{BB962C8B-B14F-4D97-AF65-F5344CB8AC3E}">
        <p14:creationId xmlns:p14="http://schemas.microsoft.com/office/powerpoint/2010/main" val="2045012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Problem p.415</a:t>
            </a:r>
            <a:endParaRPr lang="en-US" dirty="0"/>
          </a:p>
        </p:txBody>
      </p:sp>
      <p:sp>
        <p:nvSpPr>
          <p:cNvPr id="3" name="Content Placeholder 2"/>
          <p:cNvSpPr>
            <a:spLocks noGrp="1"/>
          </p:cNvSpPr>
          <p:nvPr>
            <p:ph idx="1"/>
          </p:nvPr>
        </p:nvSpPr>
        <p:spPr/>
        <p:txBody>
          <a:bodyPr/>
          <a:lstStyle/>
          <a:p>
            <a:r>
              <a:rPr lang="en-US" dirty="0" smtClean="0"/>
              <a:t>You exert a vertical force of 72 </a:t>
            </a:r>
            <a:r>
              <a:rPr lang="en-US" dirty="0" err="1"/>
              <a:t>n</a:t>
            </a:r>
            <a:r>
              <a:rPr lang="en-US" dirty="0" err="1" smtClean="0"/>
              <a:t>ewtons</a:t>
            </a:r>
            <a:r>
              <a:rPr lang="en-US" dirty="0" smtClean="0"/>
              <a:t> to lift a box to a height of 1.0 meter in a time of 2.0 seconds. How much power is used to lift the box?</a:t>
            </a:r>
            <a:endParaRPr lang="en-US" dirty="0"/>
          </a:p>
        </p:txBody>
      </p:sp>
    </p:spTree>
    <p:extLst>
      <p:ext uri="{BB962C8B-B14F-4D97-AF65-F5344CB8AC3E}">
        <p14:creationId xmlns:p14="http://schemas.microsoft.com/office/powerpoint/2010/main" val="3643358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3603</TotalTime>
  <Words>460</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Physical Science</vt:lpstr>
      <vt:lpstr>This Week</vt:lpstr>
      <vt:lpstr>Think about work</vt:lpstr>
      <vt:lpstr>What is work?</vt:lpstr>
      <vt:lpstr>Forces &amp; Work</vt:lpstr>
      <vt:lpstr>Units of Work</vt:lpstr>
      <vt:lpstr>Power</vt:lpstr>
      <vt:lpstr>Calculating Power</vt:lpstr>
      <vt:lpstr>Example Problem p.415</vt:lpstr>
      <vt:lpstr>PowerPoint Presentation</vt:lpstr>
      <vt:lpstr>Other units of Work</vt:lpstr>
      <vt:lpstr>Homework</vt:lpstr>
      <vt:lpstr>In class 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Science</dc:title>
  <dc:creator>Surry County Schools</dc:creator>
  <cp:lastModifiedBy>Amy Jessup</cp:lastModifiedBy>
  <cp:revision>12</cp:revision>
  <cp:lastPrinted>2013-09-30T14:43:34Z</cp:lastPrinted>
  <dcterms:created xsi:type="dcterms:W3CDTF">2013-09-30T11:46:01Z</dcterms:created>
  <dcterms:modified xsi:type="dcterms:W3CDTF">2014-02-12T00:26:17Z</dcterms:modified>
</cp:coreProperties>
</file>