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74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0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5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7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BDD0-A610-4D91-AB7F-F2EEEE722556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48C7-27A7-4129-B0C3-495C0A5F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8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zMYHiuEC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Work and Machines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upload.wikimedia.org/wikipedia/commons/e/e9/Four_pulleys.svg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9182467" cy="6631782"/>
          </a:xfrm>
        </p:spPr>
      </p:pic>
    </p:spTree>
    <p:extLst>
      <p:ext uri="{BB962C8B-B14F-4D97-AF65-F5344CB8AC3E}">
        <p14:creationId xmlns:p14="http://schemas.microsoft.com/office/powerpoint/2010/main" val="24520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smtClean="0"/>
              <a:t>pages </a:t>
            </a:r>
            <a:r>
              <a:rPr lang="en-US" smtClean="0"/>
              <a:t>417- </a:t>
            </a:r>
            <a:r>
              <a:rPr lang="en-US" dirty="0" smtClean="0"/>
              <a:t>420. Questions 1-84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of worksheets.</a:t>
            </a:r>
          </a:p>
          <a:p>
            <a:r>
              <a:rPr lang="en-US" dirty="0" smtClean="0"/>
              <a:t>Do not write on them.</a:t>
            </a:r>
          </a:p>
          <a:p>
            <a:r>
              <a:rPr lang="en-US" dirty="0" smtClean="0"/>
              <a:t>Write on a separate sheet.</a:t>
            </a:r>
          </a:p>
        </p:txBody>
      </p:sp>
    </p:spTree>
    <p:extLst>
      <p:ext uri="{BB962C8B-B14F-4D97-AF65-F5344CB8AC3E}">
        <p14:creationId xmlns:p14="http://schemas.microsoft.com/office/powerpoint/2010/main" val="8386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 yesterday?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Energy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Work, </a:t>
            </a:r>
            <a:r>
              <a:rPr lang="en-US" dirty="0" smtClean="0"/>
              <a:t>Power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formula for 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units for 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formula for power?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units for power?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100 newton object is lifted 1 meters. What is the amount of work done?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100 newton object is lifted 1 meters in 2 seconds. What is the power?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Work, Power, Energy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I lifted a 10 kg object 1 meter. What was the amount of work?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I lifted a 10 kg object 1 meter in 2 seconds. What was the power?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 woman carries a 4 kg bag of cat food home from the market. The market is 50 meters from her home. Did she do work in the y-axis when walking home?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 </a:t>
            </a:r>
            <a:r>
              <a:rPr lang="en-US" dirty="0" smtClean="0"/>
              <a:t>A force pushes a 10kg block at an acceleration of 5 meters per second squared. Due to friction, it came to rest in 2 meters. How much work was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"/>
            <a:ext cx="8229600" cy="1143000"/>
          </a:xfrm>
        </p:spPr>
        <p:txBody>
          <a:bodyPr/>
          <a:lstStyle/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r>
              <a:rPr lang="en-US" dirty="0" smtClean="0"/>
              <a:t>A machine is a device that changes a force. Machines make work easier to do. They change the size of the force needed, the direction of a force, or the distance over which a force acts.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677288"/>
            <a:ext cx="5791200" cy="42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do one or all of 3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force</a:t>
            </a:r>
          </a:p>
          <a:p>
            <a:r>
              <a:rPr lang="en-US" dirty="0" smtClean="0"/>
              <a:t>Increase distance</a:t>
            </a:r>
          </a:p>
          <a:p>
            <a:r>
              <a:rPr lang="en-US" dirty="0" smtClean="0"/>
              <a:t>Change direction of </a:t>
            </a:r>
            <a:r>
              <a:rPr lang="en-US" dirty="0" smtClean="0"/>
              <a:t>force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Formula for work</a:t>
            </a:r>
          </a:p>
          <a:p>
            <a:r>
              <a:rPr lang="en-US" dirty="0" smtClean="0"/>
              <a:t>Formula for force</a:t>
            </a:r>
          </a:p>
          <a:p>
            <a:r>
              <a:rPr lang="en-US" dirty="0" smtClean="0"/>
              <a:t>Formula for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are not 100% efficient. In other words, the work done by a machine is always less than the work done on the machine. (p.419)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https://www.youtube.com/watch?v=yhzMYHiuEC4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9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8674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force you exert on a machine is called the input force.</a:t>
            </a:r>
          </a:p>
          <a:p>
            <a:r>
              <a:rPr lang="en-US" dirty="0" smtClean="0"/>
              <a:t>The distance the input force acts through is known as the input distance.</a:t>
            </a:r>
          </a:p>
          <a:p>
            <a:r>
              <a:rPr lang="en-US" dirty="0" smtClean="0"/>
              <a:t>The work done by the input force acting through the input distance is called the work input.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Work input = Input force * Input distance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09" y="2057400"/>
            <a:ext cx="3430692" cy="31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94"/>
            <a:ext cx="8229600" cy="1143000"/>
          </a:xfrm>
        </p:spPr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The force that is exerted by a machine is called the output force.</a:t>
            </a:r>
          </a:p>
          <a:p>
            <a:r>
              <a:rPr lang="en-US" dirty="0" smtClean="0"/>
              <a:t>The distance the output force is exerted through is the output distance.</a:t>
            </a:r>
          </a:p>
          <a:p>
            <a:r>
              <a:rPr lang="en-US" dirty="0" smtClean="0"/>
              <a:t>The work output of a machine is the output force multiplied by the output distance.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Work output = output force * output distance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219700"/>
            <a:ext cx="31242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424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Physical Science</vt:lpstr>
      <vt:lpstr>What did you learn yesterday?</vt:lpstr>
      <vt:lpstr>Work, Power Quiz</vt:lpstr>
      <vt:lpstr>Work, Power, Energy Quiz</vt:lpstr>
      <vt:lpstr>Machines</vt:lpstr>
      <vt:lpstr>Machines do one or all of 3 things</vt:lpstr>
      <vt:lpstr>Machines</vt:lpstr>
      <vt:lpstr>Input</vt:lpstr>
      <vt:lpstr>Output</vt:lpstr>
      <vt:lpstr>PowerPoint Presentation</vt:lpstr>
      <vt:lpstr>Homework</vt:lpstr>
      <vt:lpstr>Remainder of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Surry County Schools</dc:creator>
  <cp:lastModifiedBy>Amy Jessup</cp:lastModifiedBy>
  <cp:revision>18</cp:revision>
  <dcterms:created xsi:type="dcterms:W3CDTF">2013-09-30T19:01:59Z</dcterms:created>
  <dcterms:modified xsi:type="dcterms:W3CDTF">2014-02-12T00:26:08Z</dcterms:modified>
</cp:coreProperties>
</file>