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8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870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E5F4-B1A9-42C5-9F2F-FFBD8786D9D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E363-9DED-4CC6-AD8C-E8A225D0B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40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E5F4-B1A9-42C5-9F2F-FFBD8786D9D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E363-9DED-4CC6-AD8C-E8A225D0B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303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E5F4-B1A9-42C5-9F2F-FFBD8786D9D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E363-9DED-4CC6-AD8C-E8A225D0B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683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E5F4-B1A9-42C5-9F2F-FFBD8786D9D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E363-9DED-4CC6-AD8C-E8A225D0B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587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E5F4-B1A9-42C5-9F2F-FFBD8786D9D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E363-9DED-4CC6-AD8C-E8A225D0B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546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E5F4-B1A9-42C5-9F2F-FFBD8786D9D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E363-9DED-4CC6-AD8C-E8A225D0B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032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E5F4-B1A9-42C5-9F2F-FFBD8786D9D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E363-9DED-4CC6-AD8C-E8A225D0B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13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E5F4-B1A9-42C5-9F2F-FFBD8786D9D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E363-9DED-4CC6-AD8C-E8A225D0B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816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E5F4-B1A9-42C5-9F2F-FFBD8786D9D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E363-9DED-4CC6-AD8C-E8A225D0B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134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E5F4-B1A9-42C5-9F2F-FFBD8786D9D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E363-9DED-4CC6-AD8C-E8A225D0B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9708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1E5F4-B1A9-42C5-9F2F-FFBD8786D9D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4E363-9DED-4CC6-AD8C-E8A225D0B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75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01E5F4-B1A9-42C5-9F2F-FFBD8786D9D8}" type="datetimeFigureOut">
              <a:rPr lang="en-US" smtClean="0"/>
              <a:t>3/8/2014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4E363-9DED-4CC6-AD8C-E8A225D0BA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23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Physical Science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8000" dirty="0" smtClean="0">
                <a:solidFill>
                  <a:schemeClr val="tx1"/>
                </a:solidFill>
              </a:rPr>
              <a:t>Waves</a:t>
            </a:r>
            <a:endParaRPr lang="en-US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69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Waves (p.500)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 mechanical wave is a disturbance in matter that carries energy from one place to another.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Mechanical waves require matter to travel through. The material through which a wave travels is called a medium.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A mechanical wave is created when a source of energy causes a vibration to travel through a medium.</a:t>
            </a:r>
          </a:p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Three types: Transverse, Longitudinal, Surface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1516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820" y="0"/>
            <a:ext cx="8229600" cy="1143000"/>
          </a:xfrm>
        </p:spPr>
        <p:txBody>
          <a:bodyPr/>
          <a:lstStyle/>
          <a:p>
            <a:r>
              <a:rPr lang="en-US" dirty="0" smtClean="0"/>
              <a:t>Transverse Waves (p.501)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820" y="1143000"/>
            <a:ext cx="8229600" cy="4525963"/>
          </a:xfrm>
        </p:spPr>
        <p:txBody>
          <a:bodyPr/>
          <a:lstStyle/>
          <a:p>
            <a:r>
              <a:rPr lang="en-US" dirty="0" smtClean="0"/>
              <a:t>Trans-across, verse-a plane – moves at right angles to the medium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820" y="2337880"/>
            <a:ext cx="8415921" cy="4495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4108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Longitudinal Waves (p.502)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266" y="3886200"/>
            <a:ext cx="8984512" cy="2971800"/>
          </a:xfr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Compression – an area where particles in a medium are spaced closer together</a:t>
            </a:r>
          </a:p>
          <a:p>
            <a:r>
              <a:rPr lang="en-US" dirty="0" smtClean="0"/>
              <a:t>Rarefaction – an area where particles in a medium are spread out</a:t>
            </a:r>
          </a:p>
          <a:p>
            <a:pPr marL="0" indent="0">
              <a:buFont typeface="Arial" pitchFamily="34" charset="0"/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5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867"/>
            <a:ext cx="8229600" cy="1143000"/>
          </a:xfrm>
        </p:spPr>
        <p:txBody>
          <a:bodyPr/>
          <a:lstStyle/>
          <a:p>
            <a:r>
              <a:rPr lang="en-US" dirty="0" smtClean="0"/>
              <a:t>Surface Waves (p.503)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525963"/>
          </a:xfrm>
        </p:spPr>
        <p:txBody>
          <a:bodyPr/>
          <a:lstStyle/>
          <a:p>
            <a:r>
              <a:rPr lang="en-US" dirty="0" smtClean="0"/>
              <a:t>A surface wave is a wave that travels along a surface separating two media.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2016910"/>
            <a:ext cx="6942394" cy="4764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2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pages </a:t>
            </a:r>
            <a:r>
              <a:rPr lang="en-US" dirty="0" smtClean="0"/>
              <a:t>500-503</a:t>
            </a:r>
          </a:p>
          <a:p>
            <a:r>
              <a:rPr lang="en-US" smtClean="0"/>
              <a:t>Questions 1-7.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72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361</TotalTime>
  <Words>146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Physical Science</vt:lpstr>
      <vt:lpstr>Mechanical Waves (p.500)</vt:lpstr>
      <vt:lpstr>Transverse Waves (p.501)</vt:lpstr>
      <vt:lpstr>Longitudinal Waves (p.502)</vt:lpstr>
      <vt:lpstr>Surface Waves (p.503)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Physical Science</dc:title>
  <dc:creator>Surry County Schools</dc:creator>
  <cp:lastModifiedBy>Amy Jessup</cp:lastModifiedBy>
  <cp:revision>19</cp:revision>
  <dcterms:created xsi:type="dcterms:W3CDTF">2013-10-21T11:27:15Z</dcterms:created>
  <dcterms:modified xsi:type="dcterms:W3CDTF">2014-03-08T13:58:01Z</dcterms:modified>
</cp:coreProperties>
</file>