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8" r:id="rId5"/>
    <p:sldId id="273" r:id="rId6"/>
    <p:sldId id="269" r:id="rId7"/>
    <p:sldId id="270" r:id="rId8"/>
    <p:sldId id="271" r:id="rId9"/>
    <p:sldId id="274" r:id="rId10"/>
    <p:sldId id="27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1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2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7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1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1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3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5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3427-CA73-4918-96CD-D29762CD80D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D902-8F7A-4F24-A1A6-F80A0073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2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hysicsclassroom.com/Class/newtlaws/u2l1d.cfm#balanc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dI5ewOmHP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886200"/>
          </a:xfrm>
        </p:spPr>
        <p:txBody>
          <a:bodyPr>
            <a:normAutofit lnSpcReduction="10000"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Newton’s </a:t>
            </a:r>
            <a:r>
              <a:rPr lang="en-US" sz="8800" dirty="0" smtClean="0">
                <a:solidFill>
                  <a:schemeClr val="tx1"/>
                </a:solidFill>
              </a:rPr>
              <a:t>Laws </a:t>
            </a:r>
            <a:r>
              <a:rPr lang="en-US" sz="8800" dirty="0" smtClean="0">
                <a:solidFill>
                  <a:schemeClr val="tx1"/>
                </a:solidFill>
              </a:rPr>
              <a:t>of Motion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2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Newton’s First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Newton's first law of motion is often stated as</a:t>
            </a:r>
          </a:p>
          <a:p>
            <a:r>
              <a:rPr lang="en-US" dirty="0" smtClean="0"/>
              <a:t>An object at rest stays at rest and an object in motion stays in motion with the same speed and in the same direction </a:t>
            </a:r>
            <a:r>
              <a:rPr lang="en-US" u="sng" dirty="0">
                <a:hlinkClick r:id="rId2"/>
              </a:rPr>
              <a:t>unless acted upon by an unbalanced force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05200"/>
            <a:ext cx="451104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Suppose that you filled a baking dish to the rim with water and walked around an oval track making an attempt to complete a lap in the least amount of time. The water would have a tendency to spill from the container during specific locations on the track. In general the water spilled when:</a:t>
            </a:r>
          </a:p>
          <a:p>
            <a:r>
              <a:rPr lang="en-US" dirty="0"/>
              <a:t>the container was at rest and you attempted to move it</a:t>
            </a:r>
          </a:p>
          <a:p>
            <a:r>
              <a:rPr lang="en-US" dirty="0"/>
              <a:t>the container was in motion and you attempted to stop it</a:t>
            </a:r>
          </a:p>
          <a:p>
            <a:r>
              <a:rPr lang="en-US" dirty="0"/>
              <a:t>the container was moving in one direction and you attempted to change its direction.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Momentum</a:t>
            </a:r>
            <a:r>
              <a:rPr lang="en-US" dirty="0"/>
              <a:t> is a commonly used term in sports. A team that has the momentum is </a:t>
            </a:r>
            <a:r>
              <a:rPr lang="en-US" dirty="0" smtClean="0"/>
              <a:t>on </a:t>
            </a:r>
            <a:r>
              <a:rPr lang="en-US" i="1" dirty="0" smtClean="0"/>
              <a:t>the </a:t>
            </a:r>
            <a:r>
              <a:rPr lang="en-US" i="1" dirty="0"/>
              <a:t>move</a:t>
            </a:r>
            <a:r>
              <a:rPr lang="en-US" dirty="0"/>
              <a:t> and is going to take some effort to stop. A team that has a lot of momentum is really </a:t>
            </a:r>
            <a:r>
              <a:rPr lang="en-US" i="1" dirty="0"/>
              <a:t>on the move</a:t>
            </a:r>
            <a:r>
              <a:rPr lang="en-US" dirty="0"/>
              <a:t> and is going to be </a:t>
            </a:r>
            <a:r>
              <a:rPr lang="en-US" i="1" dirty="0"/>
              <a:t>hard to stop</a:t>
            </a:r>
            <a:r>
              <a:rPr lang="en-US" dirty="0"/>
              <a:t>. Momentum is a physics term; it refers to the quantity of motion that an object has. A sports team that is </a:t>
            </a:r>
            <a:r>
              <a:rPr lang="en-US" i="1" dirty="0"/>
              <a:t>on the </a:t>
            </a:r>
            <a:r>
              <a:rPr lang="en-US" i="1" dirty="0" smtClean="0"/>
              <a:t>move </a:t>
            </a:r>
            <a:r>
              <a:rPr lang="en-US" dirty="0" smtClean="0"/>
              <a:t>has </a:t>
            </a:r>
            <a:r>
              <a:rPr lang="en-US" dirty="0"/>
              <a:t>the momentum. If an object is in motion (</a:t>
            </a:r>
            <a:r>
              <a:rPr lang="en-US" i="1" dirty="0"/>
              <a:t>on the move</a:t>
            </a:r>
            <a:r>
              <a:rPr lang="en-US" dirty="0"/>
              <a:t>) then it has momentum.</a:t>
            </a:r>
          </a:p>
        </p:txBody>
      </p:sp>
    </p:spTree>
    <p:extLst>
      <p:ext uri="{BB962C8B-B14F-4D97-AF65-F5344CB8AC3E}">
        <p14:creationId xmlns:p14="http://schemas.microsoft.com/office/powerpoint/2010/main" val="2197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https://www.youtube.com/watch?v=6dI5ewOmHPQ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Momentum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In terms of an equation, the momentum of an object is equal to the mass of the object times the velocity of the object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/>
              <a:t>Momentum = mass • </a:t>
            </a:r>
            <a:r>
              <a:rPr lang="en-US" b="1" dirty="0" smtClean="0"/>
              <a:t>velocity</a:t>
            </a:r>
          </a:p>
          <a:p>
            <a:pPr marL="0" indent="0">
              <a:buNone/>
            </a:pPr>
            <a:r>
              <a:rPr lang="en-US" dirty="0"/>
              <a:t>In physics, the symbol for the quantity momentum is the lower case "p". Thus, the above equation can be rewritten as</a:t>
            </a:r>
          </a:p>
          <a:p>
            <a:pPr marL="0" indent="0" algn="ctr">
              <a:buNone/>
            </a:pPr>
            <a:r>
              <a:rPr lang="en-US" b="1" dirty="0"/>
              <a:t>p = m • v</a:t>
            </a:r>
          </a:p>
          <a:p>
            <a:pPr marL="0" indent="0">
              <a:buNone/>
            </a:pPr>
            <a:r>
              <a:rPr lang="en-US" dirty="0"/>
              <a:t>where </a:t>
            </a:r>
            <a:r>
              <a:rPr lang="en-US" b="1" dirty="0"/>
              <a:t>m</a:t>
            </a:r>
            <a:r>
              <a:rPr lang="en-US" dirty="0"/>
              <a:t> is the mass and </a:t>
            </a:r>
            <a:r>
              <a:rPr lang="en-US" b="1" dirty="0"/>
              <a:t>v</a:t>
            </a:r>
            <a:r>
              <a:rPr lang="en-US" dirty="0"/>
              <a:t> is the velocity. The equation illustrates that momentum is directly proportional to an object's mass and directly proportional to the object's velocity.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units for momentum would be mass units times velocity units.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standard metric unit of momentum is the </a:t>
            </a:r>
            <a:r>
              <a:rPr lang="en-US" dirty="0" err="1"/>
              <a:t>kg•m</a:t>
            </a:r>
            <a:r>
              <a:rPr lang="en-US" dirty="0"/>
              <a:t>/s. </a:t>
            </a:r>
          </a:p>
        </p:txBody>
      </p:sp>
    </p:spTree>
    <p:extLst>
      <p:ext uri="{BB962C8B-B14F-4D97-AF65-F5344CB8AC3E}">
        <p14:creationId xmlns:p14="http://schemas.microsoft.com/office/powerpoint/2010/main" val="7846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/>
          <a:lstStyle/>
          <a:p>
            <a:r>
              <a:rPr lang="en-US" dirty="0" smtClean="0"/>
              <a:t>Momentum is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Momentum is a </a:t>
            </a:r>
            <a:r>
              <a:rPr lang="en-US" b="1" dirty="0" smtClean="0"/>
              <a:t>vector quantity</a:t>
            </a:r>
            <a:r>
              <a:rPr lang="en-US" dirty="0" smtClean="0"/>
              <a:t>. </a:t>
            </a:r>
            <a:r>
              <a:rPr lang="en-US" dirty="0" smtClean="0"/>
              <a:t>To </a:t>
            </a:r>
            <a:r>
              <a:rPr lang="en-US" dirty="0" smtClean="0"/>
              <a:t>fully describe the momentum of a 5-kg bowling ball moving westward at 2 m/s, you must include information about both the magnitude and the direction of the bowling ball. </a:t>
            </a:r>
            <a:r>
              <a:rPr lang="en-US" dirty="0" smtClean="0"/>
              <a:t>The </a:t>
            </a:r>
            <a:r>
              <a:rPr lang="en-US" dirty="0" smtClean="0"/>
              <a:t>direction of the momentum vector is the same as the direction of the velocity of the ball. </a:t>
            </a:r>
            <a:r>
              <a:rPr lang="en-US" dirty="0" smtClean="0"/>
              <a:t>If </a:t>
            </a:r>
            <a:r>
              <a:rPr lang="en-US" dirty="0" smtClean="0"/>
              <a:t>the bowling ball is moving westward, then its momentum can be fully described by saying that it is 10 </a:t>
            </a:r>
            <a:r>
              <a:rPr lang="en-US" dirty="0" err="1" smtClean="0"/>
              <a:t>kg•m</a:t>
            </a:r>
            <a:r>
              <a:rPr lang="en-US" dirty="0" smtClean="0"/>
              <a:t>/s, westward. As a vector quantity, the momentum of an object is fully described by both magnitude </a:t>
            </a:r>
            <a:r>
              <a:rPr lang="en-US" u="sng" dirty="0" smtClean="0"/>
              <a:t>and direction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acceleration of an object is equal to the net force acting on it divided by the object’s mass.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heavier objects require more force to move the same distance as lighter objects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2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220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Physical Science</vt:lpstr>
      <vt:lpstr>Newton’s First Law</vt:lpstr>
      <vt:lpstr>What’s happening?</vt:lpstr>
      <vt:lpstr>Momentum</vt:lpstr>
      <vt:lpstr>Crash Test</vt:lpstr>
      <vt:lpstr>Momentum Equation</vt:lpstr>
      <vt:lpstr>Momentum Units</vt:lpstr>
      <vt:lpstr>Momentum is a vector</vt:lpstr>
      <vt:lpstr>Newton’s Second Law</vt:lpstr>
      <vt:lpstr>Newton’s Third Law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Surry County Schools</dc:creator>
  <cp:lastModifiedBy>Amy Jessup</cp:lastModifiedBy>
  <cp:revision>12</cp:revision>
  <dcterms:created xsi:type="dcterms:W3CDTF">2013-09-09T11:22:28Z</dcterms:created>
  <dcterms:modified xsi:type="dcterms:W3CDTF">2014-01-27T00:57:08Z</dcterms:modified>
</cp:coreProperties>
</file>