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E5732-B6E4-413D-9A53-50D08329E82B}" type="datetimeFigureOut">
              <a:rPr lang="en-US" smtClean="0"/>
              <a:t>5/3/2014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32F87-18BF-4F15-9B62-5CFEC396A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637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E5732-B6E4-413D-9A53-50D08329E82B}" type="datetimeFigureOut">
              <a:rPr lang="en-US" smtClean="0"/>
              <a:t>5/3/2014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32F87-18BF-4F15-9B62-5CFEC396A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967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E5732-B6E4-413D-9A53-50D08329E82B}" type="datetimeFigureOut">
              <a:rPr lang="en-US" smtClean="0"/>
              <a:t>5/3/2014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32F87-18BF-4F15-9B62-5CFEC396A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881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E5732-B6E4-413D-9A53-50D08329E82B}" type="datetimeFigureOut">
              <a:rPr lang="en-US" smtClean="0"/>
              <a:t>5/3/2014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32F87-18BF-4F15-9B62-5CFEC396A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475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E5732-B6E4-413D-9A53-50D08329E82B}" type="datetimeFigureOut">
              <a:rPr lang="en-US" smtClean="0"/>
              <a:t>5/3/2014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32F87-18BF-4F15-9B62-5CFEC396A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447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E5732-B6E4-413D-9A53-50D08329E82B}" type="datetimeFigureOut">
              <a:rPr lang="en-US" smtClean="0"/>
              <a:t>5/3/2014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32F87-18BF-4F15-9B62-5CFEC396A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495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E5732-B6E4-413D-9A53-50D08329E82B}" type="datetimeFigureOut">
              <a:rPr lang="en-US" smtClean="0"/>
              <a:t>5/3/2014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32F87-18BF-4F15-9B62-5CFEC396A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704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E5732-B6E4-413D-9A53-50D08329E82B}" type="datetimeFigureOut">
              <a:rPr lang="en-US" smtClean="0"/>
              <a:t>5/3/2014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32F87-18BF-4F15-9B62-5CFEC396A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744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E5732-B6E4-413D-9A53-50D08329E82B}" type="datetimeFigureOut">
              <a:rPr lang="en-US" smtClean="0"/>
              <a:t>5/3/2014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32F87-18BF-4F15-9B62-5CFEC396A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342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E5732-B6E4-413D-9A53-50D08329E82B}" type="datetimeFigureOut">
              <a:rPr lang="en-US" smtClean="0"/>
              <a:t>5/3/2014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32F87-18BF-4F15-9B62-5CFEC396A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705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E5732-B6E4-413D-9A53-50D08329E82B}" type="datetimeFigureOut">
              <a:rPr lang="en-US" smtClean="0"/>
              <a:t>5/3/2014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32F87-18BF-4F15-9B62-5CFEC396A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077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E5732-B6E4-413D-9A53-50D08329E82B}" type="datetimeFigureOut">
              <a:rPr lang="en-US" smtClean="0"/>
              <a:t>5/3/2014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32F87-18BF-4F15-9B62-5CFEC396A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5036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Physical Science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tx1"/>
                </a:solidFill>
              </a:rPr>
              <a:t>The Structure of Metals</a:t>
            </a:r>
            <a:endParaRPr lang="en-US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546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Metallic Bonds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attraction between a metal </a:t>
            </a:r>
            <a:r>
              <a:rPr lang="en-US" dirty="0" err="1" smtClean="0"/>
              <a:t>cation</a:t>
            </a:r>
            <a:r>
              <a:rPr lang="en-US" dirty="0" smtClean="0"/>
              <a:t> and the shared electrons that surround it.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 err="1" smtClean="0"/>
              <a:t>cations</a:t>
            </a:r>
            <a:r>
              <a:rPr lang="en-US" dirty="0" smtClean="0"/>
              <a:t> form a lattice held in place by metallic bonds.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number of valence electrons determines the strength of the metal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829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Explaining Properties of Metals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The ability to conduct electric current.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 metal has a ready supply of charged particles – a pool of shared electrons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smtClean="0"/>
              <a:t>Malleability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The lattice is flexible because ions shift positions because of the metallic bond.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883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Alloys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mixture of 2 or more elements, at least one of which is a metal.  The mixture has the properties of metal.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221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Copper Alloys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Bronze Age was an important era.  Made of copper and tin.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From 3000-600 BC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Brass is another important copper alloy.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595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Steel Alloys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Age of Steel was the 1900’s.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992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Milestones in Metallurgy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Choose 1 event in metallurgy history.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3 minute presentation on materials – including specific properties of the metals/ alloys involved, applications, and people involved.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549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P. 181 1-8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118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145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Physical Science </vt:lpstr>
      <vt:lpstr>Metallic Bonds</vt:lpstr>
      <vt:lpstr>Explaining Properties of Metals</vt:lpstr>
      <vt:lpstr>Alloys</vt:lpstr>
      <vt:lpstr>Copper Alloys</vt:lpstr>
      <vt:lpstr>Steel Alloys</vt:lpstr>
      <vt:lpstr>Milestones in Metallurgy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Science December 5</dc:title>
  <dc:creator>Amy Jessup</dc:creator>
  <cp:lastModifiedBy>Amy Jessup</cp:lastModifiedBy>
  <cp:revision>4</cp:revision>
  <dcterms:created xsi:type="dcterms:W3CDTF">2013-11-27T19:33:41Z</dcterms:created>
  <dcterms:modified xsi:type="dcterms:W3CDTF">2014-05-03T23:12:53Z</dcterms:modified>
</cp:coreProperties>
</file>