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1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9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8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1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9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0148-FB8B-4377-B030-653EA5D921B7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85CD-12E9-4BC3-B8DF-7338867C9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3HNQiEa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/>
          <a:lstStyle/>
          <a:p>
            <a:r>
              <a:rPr lang="en-US" dirty="0" smtClean="0"/>
              <a:t>Mechanical Advantage and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Physical Science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94"/>
            <a:ext cx="8229600" cy="1143000"/>
          </a:xfrm>
        </p:spPr>
        <p:txBody>
          <a:bodyPr/>
          <a:lstStyle/>
          <a:p>
            <a:r>
              <a:rPr lang="en-US" dirty="0" smtClean="0"/>
              <a:t>Ideal 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9144000" cy="32004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mechanical advantage of a machine is the number of times that the machines increases an input force.</a:t>
            </a:r>
          </a:p>
          <a:p>
            <a:r>
              <a:rPr lang="en-US" dirty="0" smtClean="0"/>
              <a:t>The ideal mechanical advantage (IMA) of a machine is the mechanical advantage in the absence of friction.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Ideal Mechanical Advantage = Input distance/Output distance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83390"/>
            <a:ext cx="5410200" cy="307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Demo problem p. 425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practice problems 1-3 p. 425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friction opposes motion, friction reduces the efficiency of a machine. Because friction is always present, the actual mechanical advantage of a machine is always less than the ideal mechanical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mechanical advantage of a machine is the number of times that the machines increases an input force.</a:t>
            </a:r>
          </a:p>
          <a:p>
            <a:r>
              <a:rPr lang="en-US" dirty="0" smtClean="0"/>
              <a:t>The actual mechanical advantage (AMA) equals the ratio of the output force to the input force.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Actual Mechanical Advantage = Output force/Input force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7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there is always some friction, the efficiency of any machine is always less than 100 percent.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Efficiency = Work output/Work Input * 100%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https://www.youtube.com/watch?v=QG3HNQiEaTM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Quick lab Using Friction to Change Mechanical Advantage p. 424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9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Read 421-426</a:t>
            </a:r>
          </a:p>
          <a:p>
            <a:pPr marL="0" indent="0">
              <a:buNone/>
            </a:pPr>
            <a:r>
              <a:rPr lang="en-US" dirty="0" smtClean="0"/>
              <a:t>Questions p. 426 1-9</a:t>
            </a:r>
          </a:p>
          <a:p>
            <a:pPr marL="0" indent="0">
              <a:buNone/>
            </a:pPr>
            <a:r>
              <a:rPr lang="en-US" dirty="0" smtClean="0"/>
              <a:t>Vocab </a:t>
            </a:r>
            <a:r>
              <a:rPr lang="en-US" smtClean="0"/>
              <a:t>quiz tomorrow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204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Mechanical Advantage and Efficiency</vt:lpstr>
      <vt:lpstr>Ideal Mechanical Advantage</vt:lpstr>
      <vt:lpstr>PowerPoint Presentation</vt:lpstr>
      <vt:lpstr>Friction</vt:lpstr>
      <vt:lpstr>Actual Mechanical Advantage</vt:lpstr>
      <vt:lpstr>Efficiency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Advantage and Efficiency</dc:title>
  <dc:creator>Amy Jessup</dc:creator>
  <cp:lastModifiedBy>Amy Jessup</cp:lastModifiedBy>
  <cp:revision>3</cp:revision>
  <dcterms:created xsi:type="dcterms:W3CDTF">2014-02-09T17:52:58Z</dcterms:created>
  <dcterms:modified xsi:type="dcterms:W3CDTF">2014-02-12T14:10:58Z</dcterms:modified>
</cp:coreProperties>
</file>