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FC81-03F8-4BA4-B747-A0D337691C84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2736-22F3-44FF-B6EA-3A339B4E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5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FC81-03F8-4BA4-B747-A0D337691C84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2736-22F3-44FF-B6EA-3A339B4E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6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FC81-03F8-4BA4-B747-A0D337691C84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2736-22F3-44FF-B6EA-3A339B4E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6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FC81-03F8-4BA4-B747-A0D337691C84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2736-22F3-44FF-B6EA-3A339B4E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8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FC81-03F8-4BA4-B747-A0D337691C84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2736-22F3-44FF-B6EA-3A339B4E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8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FC81-03F8-4BA4-B747-A0D337691C84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2736-22F3-44FF-B6EA-3A339B4E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8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FC81-03F8-4BA4-B747-A0D337691C84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2736-22F3-44FF-B6EA-3A339B4E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1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FC81-03F8-4BA4-B747-A0D337691C84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2736-22F3-44FF-B6EA-3A339B4E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0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FC81-03F8-4BA4-B747-A0D337691C84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2736-22F3-44FF-B6EA-3A339B4E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5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FC81-03F8-4BA4-B747-A0D337691C84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2736-22F3-44FF-B6EA-3A339B4E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6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FC81-03F8-4BA4-B747-A0D337691C84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2736-22F3-44FF-B6EA-3A339B4E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6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5FC81-03F8-4BA4-B747-A0D337691C84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12736-22F3-44FF-B6EA-3A339B4E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3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/>
          <a:lstStyle/>
          <a:p>
            <a:r>
              <a:rPr lang="en-US" dirty="0" smtClean="0"/>
              <a:t>Physical Science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Ionic Bonding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056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properties of ionic compounds can be explained by the strong attractions among ions within a crystal lattice.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positive and negative charges distribute themselves as evenly as possible.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62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Find at least one example of the following crystal configurations: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Cubic				Triclinic</a:t>
            </a:r>
          </a:p>
          <a:p>
            <a:pPr marL="0" indent="0">
              <a:buNone/>
            </a:pPr>
            <a:r>
              <a:rPr lang="en-US" dirty="0" smtClean="0"/>
              <a:t>Hexagonal			</a:t>
            </a:r>
            <a:r>
              <a:rPr lang="en-US" dirty="0" err="1" smtClean="0"/>
              <a:t>Orthohombic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Tetragonal</a:t>
            </a:r>
          </a:p>
          <a:p>
            <a:pPr marL="0" indent="0">
              <a:buNone/>
            </a:pPr>
            <a:r>
              <a:rPr lang="en-US" dirty="0" smtClean="0"/>
              <a:t>Monoclinic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529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Homework: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Define (from top of page 158):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electron dot diagram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anion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cation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chemical bond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ionic bond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chemical formula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crystals</a:t>
            </a:r>
          </a:p>
          <a:p>
            <a:pPr marL="0" indent="0">
              <a:buNone/>
            </a:pPr>
            <a:r>
              <a:rPr lang="en-US" dirty="0" smtClean="0"/>
              <a:t>p. 164 1-8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78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Electron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the highest occupied energy level of an atom is filled with electrons, the atom is stable and not likely to react.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Electron dot diagrams – each dot represents a valence electron.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329" y="4343400"/>
            <a:ext cx="4314324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114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elements achieve stable electron configurations through the transfer of electrons between atoms.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977" y="3581400"/>
            <a:ext cx="5566914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310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an atom gains or loses an electron, the number or protons is no longer equal to the number of electrons.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 ion is an atom with a net positive or negative electric charge.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08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Anions – are negative ions. Elements that become anions are named –ide.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ex: Chlorine → Chloride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Fluorine → Fluoride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Cations</a:t>
            </a:r>
            <a:r>
              <a:rPr lang="en-US" dirty="0" smtClean="0"/>
              <a:t> – are positive ions.  Elements that become </a:t>
            </a:r>
            <a:r>
              <a:rPr lang="en-US" dirty="0" err="1" smtClean="0"/>
              <a:t>cations</a:t>
            </a:r>
            <a:r>
              <a:rPr lang="en-US" dirty="0" smtClean="0"/>
              <a:t> are named element ion.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Ex:  Sodium → Sodium 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Barium → Barium 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82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Ionic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Ionic bond – force that holds </a:t>
            </a:r>
            <a:r>
              <a:rPr lang="en-US" dirty="0" err="1" smtClean="0"/>
              <a:t>cations</a:t>
            </a:r>
            <a:r>
              <a:rPr lang="en-US" dirty="0" smtClean="0"/>
              <a:t> and anions together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Ionization energy – the amount of energy required to remove an electron.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431" y="3733800"/>
            <a:ext cx="5533071" cy="281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443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Ionic compounds are compounds that contain ionic bonds.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Chemical formula is a notation that shows elements and ratio of those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90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 Lattices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Solids whose particles are arranged in a lattice structure are called crystals.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299" y="3043237"/>
            <a:ext cx="4508501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399"/>
            <a:ext cx="4316137" cy="323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9345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8133369" cy="60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7666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237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Physical Science  </vt:lpstr>
      <vt:lpstr>Stable Electron Configurations</vt:lpstr>
      <vt:lpstr>Ionic Bonds</vt:lpstr>
      <vt:lpstr>Formation of Ions</vt:lpstr>
      <vt:lpstr>PowerPoint Presentation</vt:lpstr>
      <vt:lpstr>Formation of Ionic Bonds</vt:lpstr>
      <vt:lpstr>Ionic Compounds</vt:lpstr>
      <vt:lpstr>Crystal Lattices</vt:lpstr>
      <vt:lpstr>PowerPoint Presentation</vt:lpstr>
      <vt:lpstr>Properties of Ionic Compounds</vt:lpstr>
      <vt:lpstr>Classwork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Science  December 2</dc:title>
  <dc:creator>Amy Jessup</dc:creator>
  <cp:lastModifiedBy>Amy Jessup</cp:lastModifiedBy>
  <cp:revision>10</cp:revision>
  <dcterms:created xsi:type="dcterms:W3CDTF">2013-11-27T15:48:26Z</dcterms:created>
  <dcterms:modified xsi:type="dcterms:W3CDTF">2014-05-03T22:27:33Z</dcterms:modified>
</cp:coreProperties>
</file>