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8BB-5660-4C6A-9E44-D8D889F79268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72D-6D03-4585-9F99-69410A70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5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8BB-5660-4C6A-9E44-D8D889F79268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72D-6D03-4585-9F99-69410A70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6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8BB-5660-4C6A-9E44-D8D889F79268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72D-6D03-4585-9F99-69410A70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6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8BB-5660-4C6A-9E44-D8D889F79268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72D-6D03-4585-9F99-69410A70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0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8BB-5660-4C6A-9E44-D8D889F79268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72D-6D03-4585-9F99-69410A70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5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8BB-5660-4C6A-9E44-D8D889F79268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72D-6D03-4585-9F99-69410A70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8BB-5660-4C6A-9E44-D8D889F79268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72D-6D03-4585-9F99-69410A70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9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8BB-5660-4C6A-9E44-D8D889F79268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72D-6D03-4585-9F99-69410A70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8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8BB-5660-4C6A-9E44-D8D889F79268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72D-6D03-4585-9F99-69410A70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8BB-5660-4C6A-9E44-D8D889F79268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72D-6D03-4585-9F99-69410A70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6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8BB-5660-4C6A-9E44-D8D889F79268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72D-6D03-4585-9F99-69410A70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9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198BB-5660-4C6A-9E44-D8D889F79268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7E72D-6D03-4585-9F99-69410A70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2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Autofit/>
          </a:bodyPr>
          <a:lstStyle/>
          <a:p>
            <a:r>
              <a:rPr lang="en-US" sz="9600" dirty="0" smtClean="0"/>
              <a:t>Gravitational Forces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Physical Science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0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force				air resistance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newton			gravity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net force			terminal velocity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friction			projectile motion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static </a:t>
            </a:r>
            <a:r>
              <a:rPr lang="en-US" dirty="0" smtClean="0"/>
              <a:t>friction		inertia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rolling </a:t>
            </a:r>
            <a:r>
              <a:rPr lang="en-US" dirty="0" smtClean="0"/>
              <a:t>friction		momentum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fluid friction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3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force?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Any push or pull that acts on an object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Measuring force – spring scales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Units of force – newton (N)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Representing force – (→)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28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Net force is the overall force acting on an object after all the forces are combined.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Balanced forces – net force is zero- no change in motion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Unbalanced forces – when the net force is not zero – there is acceleration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64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 force that acts between any two masses.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Falling objects: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Gravity causes objects to accelerate downward.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Air resistance reduces acceleration.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Terminal velocity is the constant velocity when air resistance = gravity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60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and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Mass is a measure of the inertia of an object.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Weight is a measure of the force of gravity acting on an object.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 = mass X acceleration due to gravity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 = mg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7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Projectile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motion of a falling object after it is given an initial forward velocity.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“curve” results from forward velocity and downward gravity.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66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29" y="1219200"/>
            <a:ext cx="8915400" cy="5410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Any force that opposes the motion of objects.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Static friction – acts on objects that are not moving.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Sliding friction – opposes the direction of motion of an object sliding.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Rolling friction – the friction force that acts on rolling objects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Fluid friction – opposes the motion of an object through a fluid.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223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Gravitational Forces</vt:lpstr>
      <vt:lpstr>Vocabulary</vt:lpstr>
      <vt:lpstr>What is a force?</vt:lpstr>
      <vt:lpstr>Combining Force</vt:lpstr>
      <vt:lpstr>Gravity</vt:lpstr>
      <vt:lpstr>Weight and Mass</vt:lpstr>
      <vt:lpstr>Projectile Motion</vt:lpstr>
      <vt:lpstr>Friction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</dc:title>
  <dc:creator>Amy Jessup</dc:creator>
  <cp:lastModifiedBy>Amy Jessup</cp:lastModifiedBy>
  <cp:revision>4</cp:revision>
  <dcterms:created xsi:type="dcterms:W3CDTF">2014-01-26T20:43:10Z</dcterms:created>
  <dcterms:modified xsi:type="dcterms:W3CDTF">2014-01-27T00:41:20Z</dcterms:modified>
</cp:coreProperties>
</file>