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0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5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9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5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8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48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6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1502-1F4F-4AAA-A0EA-8DFCB6D1D52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9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1502-1F4F-4AAA-A0EA-8DFCB6D1D52D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CB26F-DEAA-413F-B647-8A24195A3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268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Science</a:t>
            </a:r>
            <a:br>
              <a:rPr lang="en-US" dirty="0" smtClean="0"/>
            </a:br>
            <a:r>
              <a:rPr lang="en-US" dirty="0" smtClean="0"/>
              <a:t>December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Reaction Rates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94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Reaction rate is the rate at which reactants change into products over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8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dirty="0" smtClean="0"/>
              <a:t>Factors Affecting Reaction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Temperature – increasing temperature increases reaction rates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Surface Area – increasing surface area increases reaction rates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Stirring – stirring increases reaction rates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Concentration – increased concentration increases reaction rates.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Catalysts – catalysts increase reaction rates.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53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Homework p.215 1-8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14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65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Physical Science December 12</vt:lpstr>
      <vt:lpstr>Reactions Over Time</vt:lpstr>
      <vt:lpstr>Factors Affecting Reaction Rates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 December 12</dc:title>
  <dc:creator>Amy Jessup</dc:creator>
  <cp:lastModifiedBy>Amy Jessup</cp:lastModifiedBy>
  <cp:revision>3</cp:revision>
  <dcterms:created xsi:type="dcterms:W3CDTF">2013-12-06T22:05:22Z</dcterms:created>
  <dcterms:modified xsi:type="dcterms:W3CDTF">2013-12-07T00:30:34Z</dcterms:modified>
</cp:coreProperties>
</file>