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10BD6-6374-4EDD-B31B-02E0269E7C84}" type="datetimeFigureOut">
              <a:rPr lang="en-US" smtClean="0"/>
              <a:t>12/6/2013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84A-A862-466D-8B91-3198CF63B1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664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10BD6-6374-4EDD-B31B-02E0269E7C84}" type="datetimeFigureOut">
              <a:rPr lang="en-US" smtClean="0"/>
              <a:t>12/6/2013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84A-A862-466D-8B91-3198CF63B1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480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10BD6-6374-4EDD-B31B-02E0269E7C84}" type="datetimeFigureOut">
              <a:rPr lang="en-US" smtClean="0"/>
              <a:t>12/6/2013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84A-A862-466D-8B91-3198CF63B1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744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10BD6-6374-4EDD-B31B-02E0269E7C84}" type="datetimeFigureOut">
              <a:rPr lang="en-US" smtClean="0"/>
              <a:t>12/6/2013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84A-A862-466D-8B91-3198CF63B1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229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10BD6-6374-4EDD-B31B-02E0269E7C84}" type="datetimeFigureOut">
              <a:rPr lang="en-US" smtClean="0"/>
              <a:t>12/6/2013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84A-A862-466D-8B91-3198CF63B1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395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10BD6-6374-4EDD-B31B-02E0269E7C84}" type="datetimeFigureOut">
              <a:rPr lang="en-US" smtClean="0"/>
              <a:t>12/6/2013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84A-A862-466D-8B91-3198CF63B1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569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10BD6-6374-4EDD-B31B-02E0269E7C84}" type="datetimeFigureOut">
              <a:rPr lang="en-US" smtClean="0"/>
              <a:t>12/6/2013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84A-A862-466D-8B91-3198CF63B1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550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10BD6-6374-4EDD-B31B-02E0269E7C84}" type="datetimeFigureOut">
              <a:rPr lang="en-US" smtClean="0"/>
              <a:t>12/6/2013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84A-A862-466D-8B91-3198CF63B1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154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10BD6-6374-4EDD-B31B-02E0269E7C84}" type="datetimeFigureOut">
              <a:rPr lang="en-US" smtClean="0"/>
              <a:t>12/6/2013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84A-A862-466D-8B91-3198CF63B1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325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10BD6-6374-4EDD-B31B-02E0269E7C84}" type="datetimeFigureOut">
              <a:rPr lang="en-US" smtClean="0"/>
              <a:t>12/6/2013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84A-A862-466D-8B91-3198CF63B1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878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10BD6-6374-4EDD-B31B-02E0269E7C84}" type="datetimeFigureOut">
              <a:rPr lang="en-US" smtClean="0"/>
              <a:t>12/6/2013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84A-A862-466D-8B91-3198CF63B1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954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C10BD6-6374-4EDD-B31B-02E0269E7C84}" type="datetimeFigureOut">
              <a:rPr lang="en-US" smtClean="0"/>
              <a:t>12/6/2013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F7084A-A862-466D-8B91-3198CF63B1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645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Physical Science</a:t>
            </a:r>
            <a:br>
              <a:rPr lang="en-US" dirty="0" smtClean="0"/>
            </a:br>
            <a:r>
              <a:rPr lang="en-US" dirty="0" smtClean="0"/>
              <a:t>December 10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886200"/>
            <a:ext cx="7772400" cy="1752600"/>
          </a:xfrm>
        </p:spPr>
        <p:txBody>
          <a:bodyPr>
            <a:noAutofit/>
          </a:bodyPr>
          <a:lstStyle/>
          <a:p>
            <a:r>
              <a:rPr lang="en-US" sz="6600" dirty="0" smtClean="0">
                <a:solidFill>
                  <a:schemeClr val="tx1"/>
                </a:solidFill>
              </a:rPr>
              <a:t>Types of Reactions</a:t>
            </a:r>
            <a:endParaRPr lang="en-US" sz="6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63102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Classifying Reactions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Synthesis: 2 or more substances react to form a single substance.</a:t>
            </a:r>
            <a:r>
              <a:rPr lang="en-US" dirty="0"/>
              <a:t>	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A + B → C</a:t>
            </a:r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Ex:  	2Na + Cl</a:t>
            </a:r>
            <a:r>
              <a:rPr lang="en-US" baseline="-25000" dirty="0" smtClean="0"/>
              <a:t>2</a:t>
            </a:r>
            <a:r>
              <a:rPr lang="en-US" dirty="0" smtClean="0"/>
              <a:t> → 2NaCl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		2H</a:t>
            </a:r>
            <a:r>
              <a:rPr lang="en-US" baseline="-25000" dirty="0" smtClean="0"/>
              <a:t>2</a:t>
            </a:r>
            <a:r>
              <a:rPr lang="en-US" dirty="0" smtClean="0"/>
              <a:t> + O</a:t>
            </a:r>
            <a:r>
              <a:rPr lang="en-US" baseline="-25000" dirty="0" smtClean="0"/>
              <a:t>2</a:t>
            </a:r>
            <a:r>
              <a:rPr lang="en-US" dirty="0" smtClean="0"/>
              <a:t> → 2H</a:t>
            </a:r>
            <a:r>
              <a:rPr lang="en-US" baseline="-25000" dirty="0" smtClean="0"/>
              <a:t>2</a:t>
            </a:r>
            <a:r>
              <a:rPr lang="en-US" dirty="0" smtClean="0"/>
              <a:t>0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06257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Decomposition: a compound breaks into 2 or more substances.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		AB → A + B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	Ex: CaCO</a:t>
            </a:r>
            <a:r>
              <a:rPr lang="en-US" baseline="-25000" dirty="0" smtClean="0"/>
              <a:t>3</a:t>
            </a:r>
            <a:r>
              <a:rPr lang="en-US" dirty="0" smtClean="0"/>
              <a:t> → </a:t>
            </a:r>
            <a:r>
              <a:rPr lang="en-US" dirty="0" err="1" smtClean="0"/>
              <a:t>CaO</a:t>
            </a:r>
            <a:r>
              <a:rPr lang="en-US" dirty="0" smtClean="0"/>
              <a:t> + CO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</p:spTree>
    <p:extLst>
      <p:ext uri="{BB962C8B-B14F-4D97-AF65-F5344CB8AC3E}">
        <p14:creationId xmlns:p14="http://schemas.microsoft.com/office/powerpoint/2010/main" val="6807291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Single Replacement: one element takes the place of another element.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	A + BC → B + AC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	Ex: Cu + 2AgNO</a:t>
            </a:r>
            <a:r>
              <a:rPr lang="en-US" baseline="-25000" dirty="0" smtClean="0"/>
              <a:t>3</a:t>
            </a:r>
            <a:r>
              <a:rPr lang="en-US" dirty="0" smtClean="0"/>
              <a:t> → 2Ag + Cu(NO</a:t>
            </a:r>
            <a:r>
              <a:rPr lang="en-US" baseline="-25000" dirty="0" smtClean="0"/>
              <a:t>3</a:t>
            </a:r>
            <a:r>
              <a:rPr lang="en-US" dirty="0" smtClean="0"/>
              <a:t>)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</p:spTree>
    <p:extLst>
      <p:ext uri="{BB962C8B-B14F-4D97-AF65-F5344CB8AC3E}">
        <p14:creationId xmlns:p14="http://schemas.microsoft.com/office/powerpoint/2010/main" val="22830484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Double Replacement: two different compounds exchange positive ions and form two new compounds.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	AB + CD → AD + CB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	Ex: </a:t>
            </a:r>
            <a:r>
              <a:rPr lang="en-US" dirty="0" err="1" smtClean="0"/>
              <a:t>Pb</a:t>
            </a:r>
            <a:r>
              <a:rPr lang="en-US" dirty="0" smtClean="0"/>
              <a:t>(NO</a:t>
            </a:r>
            <a:r>
              <a:rPr lang="en-US" baseline="-25000" dirty="0" smtClean="0"/>
              <a:t>3</a:t>
            </a:r>
            <a:r>
              <a:rPr lang="en-US" dirty="0" smtClean="0"/>
              <a:t>)</a:t>
            </a:r>
            <a:r>
              <a:rPr lang="en-US" baseline="-25000" dirty="0" smtClean="0"/>
              <a:t>2</a:t>
            </a:r>
            <a:r>
              <a:rPr lang="en-US" dirty="0" smtClean="0"/>
              <a:t> + 2KI → PbI</a:t>
            </a:r>
            <a:r>
              <a:rPr lang="en-US" baseline="-25000" dirty="0" smtClean="0"/>
              <a:t>2</a:t>
            </a:r>
            <a:r>
              <a:rPr lang="en-US" dirty="0" smtClean="0"/>
              <a:t> + 2KNO</a:t>
            </a:r>
            <a:r>
              <a:rPr lang="en-US" baseline="-25000" dirty="0" smtClean="0"/>
              <a:t>3</a:t>
            </a:r>
            <a:endParaRPr lang="en-US" baseline="-25000" dirty="0"/>
          </a:p>
        </p:txBody>
      </p:sp>
    </p:spTree>
    <p:extLst>
      <p:ext uri="{BB962C8B-B14F-4D97-AF65-F5344CB8AC3E}">
        <p14:creationId xmlns:p14="http://schemas.microsoft.com/office/powerpoint/2010/main" val="16343398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Combustion:  a substance reacts with water, producing heat, light, carbon dioxide, and water.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		A + O</a:t>
            </a:r>
            <a:r>
              <a:rPr lang="en-US" baseline="-25000" dirty="0" smtClean="0"/>
              <a:t>2</a:t>
            </a:r>
            <a:r>
              <a:rPr lang="en-US" dirty="0" smtClean="0"/>
              <a:t> → CO</a:t>
            </a:r>
            <a:r>
              <a:rPr lang="en-US" baseline="-25000" dirty="0" smtClean="0"/>
              <a:t>2</a:t>
            </a:r>
            <a:r>
              <a:rPr lang="en-US" dirty="0" smtClean="0"/>
              <a:t> + H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	Ex:  CH</a:t>
            </a:r>
            <a:r>
              <a:rPr lang="en-US" baseline="-25000" dirty="0" smtClean="0"/>
              <a:t>4</a:t>
            </a:r>
            <a:r>
              <a:rPr lang="en-US" dirty="0" smtClean="0"/>
              <a:t> + 2O</a:t>
            </a:r>
            <a:r>
              <a:rPr lang="en-US" baseline="-25000" dirty="0" smtClean="0"/>
              <a:t>2</a:t>
            </a:r>
            <a:r>
              <a:rPr lang="en-US" dirty="0" smtClean="0"/>
              <a:t> → CO</a:t>
            </a:r>
            <a:r>
              <a:rPr lang="en-US" baseline="-25000" dirty="0" smtClean="0"/>
              <a:t>2</a:t>
            </a:r>
            <a:r>
              <a:rPr lang="en-US" dirty="0" smtClean="0"/>
              <a:t> + 2H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</a:p>
        </p:txBody>
      </p:sp>
    </p:spTree>
    <p:extLst>
      <p:ext uri="{BB962C8B-B14F-4D97-AF65-F5344CB8AC3E}">
        <p14:creationId xmlns:p14="http://schemas.microsoft.com/office/powerpoint/2010/main" val="40919040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Reactions as Electron Transfers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Oxidation: synthesis reaction in which oxygen combines with metal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2CaO + O2 → 2CaO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Reduction:  a neutral atom gains electrons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O + 2e</a:t>
            </a:r>
            <a:r>
              <a:rPr lang="en-US" baseline="30000" dirty="0" smtClean="0"/>
              <a:t>-</a:t>
            </a:r>
            <a:r>
              <a:rPr lang="en-US" dirty="0" smtClean="0"/>
              <a:t> → O</a:t>
            </a:r>
            <a:r>
              <a:rPr lang="en-US" baseline="30000" dirty="0" smtClean="0"/>
              <a:t>2-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Oxidation and reduction always occur together.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0659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mtClean="0"/>
              <a:t>HW p.205 1-8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5485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94</Words>
  <Application>Microsoft Office PowerPoint</Application>
  <PresentationFormat>On-screen Show (4:3)</PresentationFormat>
  <Paragraphs>38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Physical Science December 10</vt:lpstr>
      <vt:lpstr>Classifying Reactions</vt:lpstr>
      <vt:lpstr>PowerPoint Presentation</vt:lpstr>
      <vt:lpstr>PowerPoint Presentation</vt:lpstr>
      <vt:lpstr>PowerPoint Presentation</vt:lpstr>
      <vt:lpstr>PowerPoint Presentation</vt:lpstr>
      <vt:lpstr>Reactions as Electron Transfers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Physical Science December 10</dc:title>
  <dc:creator>Amy Jessup</dc:creator>
  <cp:lastModifiedBy>Amy Jessup</cp:lastModifiedBy>
  <cp:revision>4</cp:revision>
  <dcterms:created xsi:type="dcterms:W3CDTF">2013-12-06T12:29:09Z</dcterms:created>
  <dcterms:modified xsi:type="dcterms:W3CDTF">2013-12-06T14:05:30Z</dcterms:modified>
</cp:coreProperties>
</file>