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7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3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3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1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0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1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0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5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0289A-F8CF-4E1A-80CE-6FD5784555DB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E6F29-97B2-4BED-98CF-04C15CF3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4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Naming Ions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8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Chemical Names and Formulas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Mona</a:t>
            </a:r>
            <a:r>
              <a:rPr lang="en-US" dirty="0"/>
              <a:t>tomic Atoms</a:t>
            </a:r>
          </a:p>
          <a:p>
            <a:pPr marL="0" indent="0" algn="ctr">
              <a:buNone/>
            </a:pPr>
            <a:r>
              <a:rPr lang="en-US" dirty="0"/>
              <a:t>Consist of a single atom with a positive or negative charge resulting from the loss or gain of </a:t>
            </a:r>
            <a:r>
              <a:rPr lang="en-US" dirty="0" smtClean="0"/>
              <a:t>valence </a:t>
            </a:r>
            <a:r>
              <a:rPr lang="en-US" dirty="0"/>
              <a:t>electrons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0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Cation</a:t>
            </a:r>
            <a:r>
              <a:rPr lang="en-US" dirty="0"/>
              <a:t> - an atom with a positive charge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i="1" dirty="0"/>
              <a:t>When the metals in Groups 1A, 2A, and 3A lose electrons, they form </a:t>
            </a:r>
            <a:r>
              <a:rPr lang="en-US" i="1" dirty="0" err="1"/>
              <a:t>cations</a:t>
            </a:r>
            <a:r>
              <a:rPr lang="en-US" i="1" dirty="0"/>
              <a:t> with positive charges equal to their group number.</a:t>
            </a:r>
          </a:p>
          <a:p>
            <a:endParaRPr lang="en-US" b="1" dirty="0"/>
          </a:p>
          <a:p>
            <a:r>
              <a:rPr lang="en-US" dirty="0"/>
              <a:t>The name of the ion is just ___ion (or </a:t>
            </a:r>
            <a:r>
              <a:rPr lang="en-US" dirty="0" err="1"/>
              <a:t>cation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5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Anion – an atom with a negative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nonmetals in Groups 5A, 6A, and 7A gain electrons, they form anions with negative charges equal to 8 – group number.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name ends in –ide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Ex:  Chloride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3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Ions of Transitional Metals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charges of transition metal ions must be determined from the number of electrons lost.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use the stock name (found on p.255).</a:t>
            </a:r>
          </a:p>
          <a:p>
            <a:pPr marL="0" indent="0">
              <a:buNone/>
            </a:pPr>
            <a:r>
              <a:rPr lang="en-US" dirty="0" smtClean="0"/>
              <a:t>Ex:  	copper (I) ion is Cu</a:t>
            </a:r>
            <a:r>
              <a:rPr lang="en-US" baseline="30000" dirty="0" smtClean="0"/>
              <a:t>+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copper (II) ion is Cu</a:t>
            </a:r>
            <a:r>
              <a:rPr lang="en-US" baseline="30000" dirty="0" smtClean="0"/>
              <a:t>2+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**Also on p. 255, the transition metals with only one ionic charge.</a:t>
            </a:r>
          </a:p>
          <a:p>
            <a:pPr marL="0" indent="0">
              <a:buNone/>
            </a:pPr>
            <a:r>
              <a:rPr lang="en-US" dirty="0" smtClean="0"/>
              <a:t>Silver (Ag</a:t>
            </a:r>
            <a:r>
              <a:rPr lang="en-US" baseline="30000" dirty="0" smtClean="0"/>
              <a:t>+</a:t>
            </a:r>
            <a:r>
              <a:rPr lang="en-US" dirty="0" smtClean="0"/>
              <a:t>), Cadmium (Cd</a:t>
            </a:r>
            <a:r>
              <a:rPr lang="en-US" baseline="30000" dirty="0" smtClean="0"/>
              <a:t>2+</a:t>
            </a:r>
            <a:r>
              <a:rPr lang="en-US" dirty="0" smtClean="0"/>
              <a:t>), Zinc (Zn</a:t>
            </a:r>
            <a:r>
              <a:rPr lang="en-US" baseline="30000" dirty="0" smtClean="0"/>
              <a:t>2+</a:t>
            </a:r>
            <a:r>
              <a:rPr lang="en-US" dirty="0" smtClean="0"/>
              <a:t>)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69354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u="sng" dirty="0"/>
              <a:t>Poly</a:t>
            </a:r>
            <a:r>
              <a:rPr lang="en-US" sz="7300" dirty="0"/>
              <a:t>atomic 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Ions composed of more than one atom.</a:t>
            </a:r>
          </a:p>
          <a:p>
            <a:r>
              <a:rPr lang="en-US" dirty="0"/>
              <a:t>Most end in –</a:t>
            </a:r>
            <a:r>
              <a:rPr lang="en-US" dirty="0" err="1"/>
              <a:t>ite</a:t>
            </a:r>
            <a:r>
              <a:rPr lang="en-US" dirty="0"/>
              <a:t> or –ate</a:t>
            </a:r>
          </a:p>
          <a:p>
            <a:r>
              <a:rPr lang="en-US" dirty="0"/>
              <a:t>Lesser amount of oxygen = -</a:t>
            </a:r>
            <a:r>
              <a:rPr lang="en-US" dirty="0" err="1"/>
              <a:t>ite</a:t>
            </a:r>
            <a:endParaRPr lang="en-US" dirty="0"/>
          </a:p>
          <a:p>
            <a:r>
              <a:rPr lang="en-US" dirty="0"/>
              <a:t>Greater amount of oxygen = -</a:t>
            </a:r>
            <a:r>
              <a:rPr lang="en-US" dirty="0" smtClean="0"/>
              <a:t>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**These ions are to be treated like an element – they CANNOT be broken up.  ALWAYS use them in their complete state**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p. 257 – copy any listed there that are not on your reference sheet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8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Chemistry</vt:lpstr>
      <vt:lpstr>Chemical Names and Formulas </vt:lpstr>
      <vt:lpstr>Cation - an atom with a positive charge  </vt:lpstr>
      <vt:lpstr>Anion – an atom with a negative charge</vt:lpstr>
      <vt:lpstr>Ions of Transitional Metals </vt:lpstr>
      <vt:lpstr>Polyatomic 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Amy Jessup</dc:creator>
  <cp:lastModifiedBy>Amy Jessup</cp:lastModifiedBy>
  <cp:revision>2</cp:revision>
  <dcterms:created xsi:type="dcterms:W3CDTF">2014-03-16T19:00:47Z</dcterms:created>
  <dcterms:modified xsi:type="dcterms:W3CDTF">2014-03-16T19:18:37Z</dcterms:modified>
</cp:coreProperties>
</file>