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57" r:id="rId8"/>
    <p:sldId id="259"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25989-24AD-4157-98EF-9D42FCF0E39B}"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103968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25989-24AD-4157-98EF-9D42FCF0E39B}"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138867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25989-24AD-4157-98EF-9D42FCF0E39B}"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316283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42442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73600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58548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7690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47798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702914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123084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610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25989-24AD-4157-98EF-9D42FCF0E39B}"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414979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17407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788522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62442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70249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2552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743282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5005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75468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51525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8950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25989-24AD-4157-98EF-9D42FCF0E39B}"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3677661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25859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354902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13277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185208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989281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25329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242554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531242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687770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2153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25989-24AD-4157-98EF-9D42FCF0E39B}"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32749576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6374710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138354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08200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861906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00915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6297662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38802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452435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885536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72424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25989-24AD-4157-98EF-9D42FCF0E39B}" type="datetimeFigureOut">
              <a:rPr lang="en-US" smtClean="0"/>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748179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375515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8991303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908062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797447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5660714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564121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470949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187031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160274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7369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25989-24AD-4157-98EF-9D42FCF0E39B}" type="datetimeFigureOut">
              <a:rPr lang="en-US" smtClean="0"/>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14991041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7644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89980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918760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565083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480759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1653816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0680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25989-24AD-4157-98EF-9D42FCF0E39B}" type="datetimeFigureOut">
              <a:rPr lang="en-US" smtClean="0"/>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4961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25989-24AD-4157-98EF-9D42FCF0E39B}"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7663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25989-24AD-4157-98EF-9D42FCF0E39B}"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95B7-5CF7-41ED-8C1A-CACC62B8751E}" type="slidenum">
              <a:rPr lang="en-US" smtClean="0"/>
              <a:t>‹#›</a:t>
            </a:fld>
            <a:endParaRPr lang="en-US"/>
          </a:p>
        </p:txBody>
      </p:sp>
    </p:spTree>
    <p:extLst>
      <p:ext uri="{BB962C8B-B14F-4D97-AF65-F5344CB8AC3E}">
        <p14:creationId xmlns:p14="http://schemas.microsoft.com/office/powerpoint/2010/main" val="406703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25989-24AD-4157-98EF-9D42FCF0E39B}" type="datetimeFigureOut">
              <a:rPr lang="en-US" smtClean="0"/>
              <a:t>4/12/2014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495B7-5CF7-41ED-8C1A-CACC62B8751E}" type="slidenum">
              <a:rPr lang="en-US" smtClean="0"/>
              <a:t>‹#›</a:t>
            </a:fld>
            <a:endParaRPr lang="en-US"/>
          </a:p>
        </p:txBody>
      </p:sp>
    </p:spTree>
    <p:extLst>
      <p:ext uri="{BB962C8B-B14F-4D97-AF65-F5344CB8AC3E}">
        <p14:creationId xmlns:p14="http://schemas.microsoft.com/office/powerpoint/2010/main" val="2150038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38230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12142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38801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6897878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56ED6-A989-44D4-8D3A-745943FAA50C}" type="datetimeFigureOut">
              <a:rPr lang="en-US" smtClean="0">
                <a:solidFill>
                  <a:srgbClr val="000000">
                    <a:tint val="75000"/>
                  </a:srgbClr>
                </a:solidFill>
              </a:rPr>
              <a:pPr/>
              <a:t>4/12/2014</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803F6-884E-4882-B378-6D8258EB82E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9919096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022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Modern Atomic Theory</a:t>
            </a:r>
            <a:endParaRPr lang="en-US" sz="6000" dirty="0"/>
          </a:p>
        </p:txBody>
      </p:sp>
      <p:sp>
        <p:nvSpPr>
          <p:cNvPr id="3" name="Content Placeholder 2"/>
          <p:cNvSpPr>
            <a:spLocks noGrp="1"/>
          </p:cNvSpPr>
          <p:nvPr>
            <p:ph idx="1"/>
          </p:nvPr>
        </p:nvSpPr>
        <p:spPr>
          <a:xfrm>
            <a:off x="457200" y="1600200"/>
            <a:ext cx="2971800" cy="4525963"/>
          </a:xfrm>
        </p:spPr>
        <p:txBody>
          <a:bodyPr/>
          <a:lstStyle/>
          <a:p>
            <a:pPr algn="ctr"/>
            <a:r>
              <a:rPr lang="en-US" dirty="0" smtClean="0"/>
              <a:t>Bohr’s Model of the Atom</a:t>
            </a:r>
          </a:p>
          <a:p>
            <a:pPr algn="ctr"/>
            <a:r>
              <a:rPr lang="en-US" dirty="0" smtClean="0"/>
              <a:t>Possible energies that electrons in an atom can have are </a:t>
            </a:r>
            <a:r>
              <a:rPr lang="en-US" b="1" dirty="0" smtClean="0"/>
              <a:t>energy levels</a:t>
            </a:r>
            <a:r>
              <a:rPr lang="en-US"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447800"/>
            <a:ext cx="4894029"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25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Energy Levels</a:t>
            </a:r>
            <a:endParaRPr lang="en-US" dirty="0"/>
          </a:p>
        </p:txBody>
      </p:sp>
      <p:sp>
        <p:nvSpPr>
          <p:cNvPr id="3" name="Content Placeholder 2"/>
          <p:cNvSpPr>
            <a:spLocks noGrp="1"/>
          </p:cNvSpPr>
          <p:nvPr>
            <p:ph idx="1"/>
          </p:nvPr>
        </p:nvSpPr>
        <p:spPr/>
        <p:txBody>
          <a:bodyPr/>
          <a:lstStyle/>
          <a:p>
            <a:r>
              <a:rPr lang="en-US" dirty="0" smtClean="0"/>
              <a:t>Scientists can measure the gain or loss of energy when electrons move between energy levels.</a:t>
            </a:r>
          </a:p>
          <a:p>
            <a:r>
              <a:rPr lang="en-US" dirty="0" smtClean="0"/>
              <a:t>Light is produced by the loss of energy when electrons move from higher to lower energy levels. Because no two elements have the same energy levels, different elements emit different colors of light.</a:t>
            </a:r>
            <a:endParaRPr lang="en-US" dirty="0"/>
          </a:p>
        </p:txBody>
      </p:sp>
    </p:spTree>
    <p:extLst>
      <p:ext uri="{BB962C8B-B14F-4D97-AF65-F5344CB8AC3E}">
        <p14:creationId xmlns:p14="http://schemas.microsoft.com/office/powerpoint/2010/main" val="278603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Cloud Model</a:t>
            </a:r>
            <a:endParaRPr lang="en-US" dirty="0"/>
          </a:p>
        </p:txBody>
      </p:sp>
      <p:sp>
        <p:nvSpPr>
          <p:cNvPr id="3" name="Content Placeholder 2"/>
          <p:cNvSpPr>
            <a:spLocks noGrp="1"/>
          </p:cNvSpPr>
          <p:nvPr>
            <p:ph idx="1"/>
          </p:nvPr>
        </p:nvSpPr>
        <p:spPr>
          <a:xfrm>
            <a:off x="5257800" y="1600200"/>
            <a:ext cx="3429000" cy="4525963"/>
          </a:xfrm>
        </p:spPr>
        <p:txBody>
          <a:bodyPr/>
          <a:lstStyle/>
          <a:p>
            <a:r>
              <a:rPr lang="en-US" dirty="0" smtClean="0"/>
              <a:t>Schrodinger mathematically described the motion of electrons, which lead to the cloud model.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6096"/>
            <a:ext cx="4429126" cy="4418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510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Orbitals</a:t>
            </a:r>
            <a:endParaRPr lang="en-US" dirty="0"/>
          </a:p>
        </p:txBody>
      </p:sp>
      <p:sp>
        <p:nvSpPr>
          <p:cNvPr id="3" name="Content Placeholder 2"/>
          <p:cNvSpPr>
            <a:spLocks noGrp="1"/>
          </p:cNvSpPr>
          <p:nvPr>
            <p:ph idx="1"/>
          </p:nvPr>
        </p:nvSpPr>
        <p:spPr/>
        <p:txBody>
          <a:bodyPr/>
          <a:lstStyle/>
          <a:p>
            <a:r>
              <a:rPr lang="en-US" dirty="0" smtClean="0"/>
              <a:t>An electron cloud is a good approximation of how electrons behave in their orbitals.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959" y="3124200"/>
            <a:ext cx="5709696" cy="280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5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Configurations</a:t>
            </a:r>
            <a:endParaRPr lang="en-US" dirty="0"/>
          </a:p>
        </p:txBody>
      </p:sp>
      <p:sp>
        <p:nvSpPr>
          <p:cNvPr id="3" name="Content Placeholder 2"/>
          <p:cNvSpPr>
            <a:spLocks noGrp="1"/>
          </p:cNvSpPr>
          <p:nvPr>
            <p:ph idx="1"/>
          </p:nvPr>
        </p:nvSpPr>
        <p:spPr/>
        <p:txBody>
          <a:bodyPr/>
          <a:lstStyle/>
          <a:p>
            <a:r>
              <a:rPr lang="en-US" dirty="0" smtClean="0"/>
              <a:t>The most stable electron configuration is the one in which the electrons are in orbitals with the lowest possible energies.</a:t>
            </a:r>
          </a:p>
          <a:p>
            <a:r>
              <a:rPr lang="en-US" dirty="0" smtClean="0"/>
              <a:t>When all electrons have the lowest possible energy, the atom is in </a:t>
            </a:r>
            <a:r>
              <a:rPr lang="en-US" b="1" dirty="0" smtClean="0"/>
              <a:t>ground state</a:t>
            </a:r>
            <a:endParaRPr lang="en-US" b="1" dirty="0"/>
          </a:p>
        </p:txBody>
      </p:sp>
    </p:spTree>
    <p:extLst>
      <p:ext uri="{BB962C8B-B14F-4D97-AF65-F5344CB8AC3E}">
        <p14:creationId xmlns:p14="http://schemas.microsoft.com/office/powerpoint/2010/main" val="3183424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150</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Office Theme</vt:lpstr>
      <vt:lpstr>1_Office Theme</vt:lpstr>
      <vt:lpstr>2_Office Theme</vt:lpstr>
      <vt:lpstr>3_Office Theme</vt:lpstr>
      <vt:lpstr>4_Office Theme</vt:lpstr>
      <vt:lpstr>5_Office Theme</vt:lpstr>
      <vt:lpstr>PowerPoint Presentation</vt:lpstr>
      <vt:lpstr>Modern Atomic Theory</vt:lpstr>
      <vt:lpstr>Evidence for Energy Levels</vt:lpstr>
      <vt:lpstr>Electron Cloud Model</vt:lpstr>
      <vt:lpstr>Atomic Orbitals</vt:lpstr>
      <vt:lpstr>Electron Configurations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Jessup</dc:creator>
  <cp:lastModifiedBy>Amy Jessup</cp:lastModifiedBy>
  <cp:revision>1</cp:revision>
  <dcterms:created xsi:type="dcterms:W3CDTF">2014-04-12T18:35:00Z</dcterms:created>
  <dcterms:modified xsi:type="dcterms:W3CDTF">2014-04-12T18:37:16Z</dcterms:modified>
</cp:coreProperties>
</file>