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35 N 90 W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18 N 156 W</a:t>
            </a:r>
          </a:p>
          <a:p>
            <a:pPr indent="-298450" lvl="0" marL="457200">
              <a:spcBef>
                <a:spcPts val="0"/>
              </a:spcBef>
              <a:buSzPts val="1100"/>
              <a:buAutoNum type="arabicPeriod"/>
            </a:pPr>
            <a:r>
              <a:rPr lang="en"/>
              <a:t>40 N 75 W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eq.nc.gov/about/divisions/energy-mineral-land-resources/north-carolina-geological-survey/interactive-geologic-maps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google.com/maps/place/Danbury,+NC/data=!4m2!3m1!1s0x88525a470e470b2f:0x6125d737ffdf04be!5m1!1e4?sa=X&amp;ved=0ahUKEwiXwbu2zLzYAhWjQ98KHdCDAjAQ8gEIJTAA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mapquest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eather.com/storms/winter/news/2018-01-04-satellite-images-of-winter-storm-grayson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g"/><Relationship Id="rId4" Type="http://schemas.openxmlformats.org/officeDocument/2006/relationships/hyperlink" Target="https://www.youtube.com/watch?v=FU_pY2sTwTA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maps2.roktech.net/StokesGoMaps4/" TargetMode="External"/><Relationship Id="rId4" Type="http://schemas.openxmlformats.org/officeDocument/2006/relationships/hyperlink" Target="https://researchguides.library.wisc.edu/GI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Mapping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How to make a sphere flat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-Cartographers use map projections to move the image of the Earth’s curved surface onto a flat one.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-Many different projections.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-All map projections have problems, the biggest is distortion.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Mercator Projection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-1569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-Latitude and </a:t>
            </a:r>
            <a:r>
              <a:rPr lang="en" sz="1600"/>
              <a:t>Longitude</a:t>
            </a:r>
            <a:r>
              <a:rPr lang="en" sz="1600"/>
              <a:t> lines are parallel, making the grid rectangular.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-Directions shown accurately.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-Still used today.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4578800" y="4703625"/>
            <a:ext cx="5155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https://www.britannica.com/science/Mercator-projection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5888" y="1152463"/>
            <a:ext cx="4010025" cy="307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Conic Projection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-There is a little distortion over small areas.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-Made by wrapping a cone of paper around a globe at a particular line of latitude.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-Accurate around 40 degrees latitude.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-Distortions occur North and South of 40 degrees.</a:t>
            </a:r>
          </a:p>
        </p:txBody>
      </p:sp>
      <p:sp>
        <p:nvSpPr>
          <p:cNvPr id="128" name="Shape 1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88" y="1152463"/>
            <a:ext cx="3324225" cy="3209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4047850" y="4558800"/>
            <a:ext cx="48543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https://kids.britannica.com/students/assembly/view/166514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Robinson Projection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-Most widely used.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-Shows distances, sizes, and shapes accurately.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</a:t>
            </a:r>
            <a:r>
              <a:rPr lang="en" sz="1600"/>
              <a:t>Distortions</a:t>
            </a:r>
            <a:r>
              <a:rPr lang="en" sz="1600"/>
              <a:t> are seen around the edges of the map.</a:t>
            </a:r>
          </a:p>
        </p:txBody>
      </p:sp>
      <p:sp>
        <p:nvSpPr>
          <p:cNvPr id="137" name="Shape 1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9225" y="1476375"/>
            <a:ext cx="4286250" cy="219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4689150" y="4360975"/>
            <a:ext cx="42864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https://en.wikipedia.org/wiki/Robinson_projection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Gnomonic</a:t>
            </a:r>
            <a:r>
              <a:rPr lang="en"/>
              <a:t> Projection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-Place a piece of paper on the globe’s surface at a single point.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-Various points are projected.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-Shows the shortest distance between two points.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-Areas accurate, shapes distorted.</a:t>
            </a:r>
          </a:p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100" y="1017725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8700" y="2563750"/>
            <a:ext cx="213360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3134775" y="4703625"/>
            <a:ext cx="5919600" cy="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http://www.progonos.com/furuti/MapProj/Normal/ProjAz/projAz.html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Map Information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-Compass rose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-Title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-Scale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-Legend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-Date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Types of Maps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-Maps represent different parts of the Earth.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-Topographic maps show elevations.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-Road maps represent man-made objects.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-Geologic maps show rocks and minerals.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-Maps are based on modern technologies.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Geologic Maps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-Show the types of rocks and minerals in an area.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-Also show the age of the rocks in the area.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-The ages of the rocks is shown through the use of different colors on the map.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-Often they combine with date from topographic maps.</a:t>
            </a:r>
          </a:p>
        </p:txBody>
      </p:sp>
      <p:sp>
        <p:nvSpPr>
          <p:cNvPr id="168" name="Shape 16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https://deq.nc.gov/about/divisions/energy-mineral-land-resources/north-carolina-geological-survey/interactive-geologic-maps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Topographic Map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-Show elevations of natural and man-made objects.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-Areas of equal elevation are connected by contour lines.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-Contour lines are closer together on steep inclines, and further apart on flat ground.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-Circles with tick mark represent a depression.</a:t>
            </a:r>
          </a:p>
        </p:txBody>
      </p:sp>
      <p:sp>
        <p:nvSpPr>
          <p:cNvPr id="175" name="Shape 17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https://www.google.com/maps/place/Danbury,+NC/data=!4m2!3m1!1s0x88525a470e470b2f:0x6125d737ffdf04be!5m1!1e4?sa=X&amp;ved=0ahUKEwiXwbu2zLzYAhWjQ98KHdCDAjAQ8gEIJTAA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Modern Technology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-Technology has changed how we generate and use maps.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-Computers now generate maps.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-Technology has also developed new types of maps.</a:t>
            </a:r>
          </a:p>
        </p:txBody>
      </p:sp>
      <p:sp>
        <p:nvSpPr>
          <p:cNvPr id="182" name="Shape 18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https://www.mapquest.com/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Where in the World is…?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-A global grid was first established after Christopher Columbus proved the world was not flat.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-This grid divides the Earth into degrees.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	Latitude and Longitude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-Earth is a sphere, so its circumference is divided into 360 degrees.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442925" y="5797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Remote Sensing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-Process of gathering and </a:t>
            </a:r>
            <a:r>
              <a:rPr lang="en" sz="1600"/>
              <a:t>analyzing</a:t>
            </a:r>
            <a:r>
              <a:rPr lang="en" sz="1600"/>
              <a:t> information about an object without </a:t>
            </a:r>
            <a:r>
              <a:rPr lang="en" sz="1600"/>
              <a:t>physically</a:t>
            </a:r>
            <a:r>
              <a:rPr lang="en" sz="1600"/>
              <a:t> being there.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-Began with the camera.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-Use satellites or radar.</a:t>
            </a:r>
          </a:p>
        </p:txBody>
      </p:sp>
      <p:sp>
        <p:nvSpPr>
          <p:cNvPr id="189" name="Shape 18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3337500" y="4640375"/>
            <a:ext cx="5494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http://geodata.lib.ncsu.edu/fedgov/noaa/commvuln/htm/ccap5.htm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2174" y="1152475"/>
            <a:ext cx="4495374" cy="31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Satellite Imagery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-Uses orbiting satellites to take pictures of Earth from space.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 part of remote sensing.</a:t>
            </a:r>
          </a:p>
        </p:txBody>
      </p:sp>
      <p:sp>
        <p:nvSpPr>
          <p:cNvPr id="198" name="Shape 19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https://weather.com/storms/winter/news/2018-01-04-satellite-images-of-winter-storm-grayson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Global Positioning Systems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 system of orbiting satellites that send radio signals to receivers to calculate a given places, latitude, longitude, and elevation.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-Used in navigation.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-Cartographers use GPS to determine exact boundary lines.</a:t>
            </a:r>
          </a:p>
        </p:txBody>
      </p:sp>
      <p:sp>
        <p:nvSpPr>
          <p:cNvPr id="205" name="Shape 20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3150" y="1561513"/>
            <a:ext cx="5016024" cy="2750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3956550" y="4574025"/>
            <a:ext cx="48759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https://www.youtube.com/watch?v=FU_pY2sTwTA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Geographic Information Systems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-A computerized system that allows a user to enter different types of information about an area.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-Used to store, use, and view geographic information.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600"/>
              <a:t>-Used to make complicated analyses or display maps.</a:t>
            </a:r>
          </a:p>
        </p:txBody>
      </p:sp>
      <p:sp>
        <p:nvSpPr>
          <p:cNvPr id="214" name="Shape 2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http://maps2.roktech.net/StokesGoMaps4/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https://researchguides.library.wisc.edu/GIS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Latitude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-Latitude is the distance north or south of the equator and is measured in degrees.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-Lines are </a:t>
            </a:r>
            <a:r>
              <a:rPr b="1" lang="en" sz="1800"/>
              <a:t>parallel </a:t>
            </a:r>
            <a:r>
              <a:rPr lang="en" sz="1800"/>
              <a:t>and run </a:t>
            </a:r>
            <a:r>
              <a:rPr b="1" lang="en" sz="1800"/>
              <a:t>east to west.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-Climbing a “ladder” when measuring latitude. </a:t>
            </a:r>
          </a:p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Longitude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-Longitude is the distance east to west of the Prime Meridian expressed in degrees.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-Non-parallel lines called </a:t>
            </a:r>
            <a:r>
              <a:rPr b="1" lang="en" sz="1800"/>
              <a:t>meridians</a:t>
            </a:r>
            <a:r>
              <a:rPr lang="en" sz="1800"/>
              <a:t> that from from the </a:t>
            </a:r>
            <a:r>
              <a:rPr b="1" lang="en" sz="1800"/>
              <a:t>North to South pole</a:t>
            </a:r>
            <a:r>
              <a:rPr lang="en" sz="1800"/>
              <a:t>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1800"/>
              <a:t>-0 degrees to 180 degrees E/W</a:t>
            </a:r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Details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-Details in the grid system are accomplished by dividing the degrees of Latitude and Longitude.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-Degrees are divided into minutes.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-Minutes into seconds.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241475" y="45688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" sz="1200">
                <a:solidFill>
                  <a:srgbClr val="2A2A2A"/>
                </a:solidFill>
              </a:rPr>
              <a:t>http://mapssite.blogspot.com/2009/10/world-map-with-latitude-and-longitude.html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275" y="220400"/>
            <a:ext cx="7909450" cy="419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Practice 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2000"/>
              <a:t>Determine the latitude and </a:t>
            </a:r>
            <a:r>
              <a:rPr lang="en" sz="2000"/>
              <a:t>longitude</a:t>
            </a:r>
            <a:r>
              <a:rPr lang="en" sz="2000"/>
              <a:t> of…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Southern North Carolina.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Big Island of Hawaii.</a:t>
            </a:r>
          </a:p>
          <a:p>
            <a:pPr indent="-355600" lvl="0" marL="457200" rtl="0">
              <a:spcBef>
                <a:spcPts val="0"/>
              </a:spcBef>
              <a:buSzPts val="2000"/>
              <a:buAutoNum type="arabicPeriod"/>
            </a:pPr>
            <a:r>
              <a:rPr lang="en" sz="2000"/>
              <a:t>Philadelphia.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Globes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-3D representations of Earth.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-Models of the Earth.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	Lack details, so they aren’t completely accurate.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	Show sizes and shapes of continents accurately.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-Mapmakers first used globes because it was hard to make a 2D representation of Earth.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Maps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-Globes would be too large to handle if they included all the small details.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-We use maps to see roads, rivers, and streams.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000"/>
              <a:t>-Help us get from place to place.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