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66" r:id="rId8"/>
    <p:sldId id="259" r:id="rId9"/>
    <p:sldId id="260" r:id="rId10"/>
    <p:sldId id="267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2672-B3E7-4229-B3D6-8D72D1B7EDFF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DAA8-33BB-438F-8CD7-924B8149D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5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2672-B3E7-4229-B3D6-8D72D1B7EDFF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DAA8-33BB-438F-8CD7-924B8149D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8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2672-B3E7-4229-B3D6-8D72D1B7EDFF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DAA8-33BB-438F-8CD7-924B8149D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47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2672-B3E7-4229-B3D6-8D72D1B7EDFF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DAA8-33BB-438F-8CD7-924B8149D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2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2672-B3E7-4229-B3D6-8D72D1B7EDFF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DAA8-33BB-438F-8CD7-924B8149D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2672-B3E7-4229-B3D6-8D72D1B7EDFF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DAA8-33BB-438F-8CD7-924B8149D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3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2672-B3E7-4229-B3D6-8D72D1B7EDFF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DAA8-33BB-438F-8CD7-924B8149D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6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2672-B3E7-4229-B3D6-8D72D1B7EDFF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DAA8-33BB-438F-8CD7-924B8149D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2672-B3E7-4229-B3D6-8D72D1B7EDFF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DAA8-33BB-438F-8CD7-924B8149D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2672-B3E7-4229-B3D6-8D72D1B7EDFF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DAA8-33BB-438F-8CD7-924B8149D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7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2672-B3E7-4229-B3D6-8D72D1B7EDFF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DAA8-33BB-438F-8CD7-924B8149D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E2672-B3E7-4229-B3D6-8D72D1B7EDFF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FDAA8-33BB-438F-8CD7-924B8149D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6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Magnetism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Physical Science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452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2117"/>
            <a:ext cx="6781799" cy="620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5017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**Electromagnetic devices change electrical energy into mechanical energy</a:t>
            </a:r>
            <a:r>
              <a:rPr lang="en-US" dirty="0" smtClean="0"/>
              <a:t>**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Generators – turn mechanical energy into electrical energy</a:t>
            </a:r>
          </a:p>
          <a:p>
            <a:pPr marL="0" indent="0" algn="ctr">
              <a:buNone/>
            </a:pPr>
            <a:r>
              <a:rPr lang="en-US" dirty="0" smtClean="0"/>
              <a:t>Motors – turn electrical energy into </a:t>
            </a:r>
            <a:r>
              <a:rPr lang="en-US" smtClean="0"/>
              <a:t>mechanical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803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Read 630-639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Questions p.633 1-4, p.639 1-8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50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Magnets and Magnetic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Magnetic force – the force a magnet exerts.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Magnetic poles – regions where the magnet’s force is strongest.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Magnetic field – surrounds a magnet and exerts magnetic forces.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Magnetosphere – the area surrounding the Earth influenced by its magnetic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2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85" y="685800"/>
            <a:ext cx="7410202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969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75826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697" y="3733800"/>
            <a:ext cx="4710086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39503"/>
            <a:ext cx="3419475" cy="2889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9681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55" y="609600"/>
            <a:ext cx="782103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238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Magnetic domain – a region that has a large number of atoms with aligned magnetic fields.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err="1" smtClean="0"/>
              <a:t>Nonmagnetized</a:t>
            </a:r>
            <a:r>
              <a:rPr lang="en-US" dirty="0" smtClean="0"/>
              <a:t> materials – the domains of a ferromagnetic material are aligned randomly.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Magnetized materials – placing ferromagnetic material in a magnetic field aligns the magnetic domains.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336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72" y="990600"/>
            <a:ext cx="8864459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305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 and Magnetism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Electromagnetic force – a single force from charged particles and movement of electrons.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**Moving electric charges create a magnetic field**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4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Solenoids and Electromagnets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 coil of current-carrying wire that produces a magnetic field is called a solenoid (the loops act like a bar magnet)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An electromagnet is a solenoid with a ferromagnetic core.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**Changing the current in an electromagnet controls the strength and direction of its magnetic field**</a:t>
            </a:r>
          </a:p>
        </p:txBody>
      </p:sp>
    </p:spTree>
    <p:extLst>
      <p:ext uri="{BB962C8B-B14F-4D97-AF65-F5344CB8AC3E}">
        <p14:creationId xmlns:p14="http://schemas.microsoft.com/office/powerpoint/2010/main" val="1341388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205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Magnetism</vt:lpstr>
      <vt:lpstr>Magnets and Magnetic Fields</vt:lpstr>
      <vt:lpstr>PowerPoint Presentation</vt:lpstr>
      <vt:lpstr>PowerPoint Presentation</vt:lpstr>
      <vt:lpstr>PowerPoint Presentation</vt:lpstr>
      <vt:lpstr>Magnetic Materials</vt:lpstr>
      <vt:lpstr>PowerPoint Presentation</vt:lpstr>
      <vt:lpstr>Electricity and Magnetism</vt:lpstr>
      <vt:lpstr>Solenoids and Electromagnets</vt:lpstr>
      <vt:lpstr>PowerPoint Presentation</vt:lpstr>
      <vt:lpstr>Electromagnetic Devices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Magnetism</dc:title>
  <dc:creator>Amy Jessup</dc:creator>
  <cp:lastModifiedBy>Amy Jessup</cp:lastModifiedBy>
  <cp:revision>6</cp:revision>
  <dcterms:created xsi:type="dcterms:W3CDTF">2014-03-20T00:46:31Z</dcterms:created>
  <dcterms:modified xsi:type="dcterms:W3CDTF">2014-03-22T21:01:58Z</dcterms:modified>
</cp:coreProperties>
</file>