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8288D-0A42-43EB-AFB5-4C11056706D8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E5D69-40BE-496E-97F5-EA55CF0F0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289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8288D-0A42-43EB-AFB5-4C11056706D8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E5D69-40BE-496E-97F5-EA55CF0F0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18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8288D-0A42-43EB-AFB5-4C11056706D8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E5D69-40BE-496E-97F5-EA55CF0F0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075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8288D-0A42-43EB-AFB5-4C11056706D8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E5D69-40BE-496E-97F5-EA55CF0F0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033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8288D-0A42-43EB-AFB5-4C11056706D8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E5D69-40BE-496E-97F5-EA55CF0F0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722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8288D-0A42-43EB-AFB5-4C11056706D8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E5D69-40BE-496E-97F5-EA55CF0F0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26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8288D-0A42-43EB-AFB5-4C11056706D8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E5D69-40BE-496E-97F5-EA55CF0F0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597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8288D-0A42-43EB-AFB5-4C11056706D8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E5D69-40BE-496E-97F5-EA55CF0F0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349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8288D-0A42-43EB-AFB5-4C11056706D8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E5D69-40BE-496E-97F5-EA55CF0F0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157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8288D-0A42-43EB-AFB5-4C11056706D8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E5D69-40BE-496E-97F5-EA55CF0F0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778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8288D-0A42-43EB-AFB5-4C11056706D8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E5D69-40BE-496E-97F5-EA55CF0F0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978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8288D-0A42-43EB-AFB5-4C11056706D8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E5D69-40BE-496E-97F5-EA55CF0F0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429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838200"/>
            <a:ext cx="7772400" cy="2765425"/>
          </a:xfrm>
        </p:spPr>
        <p:txBody>
          <a:bodyPr>
            <a:noAutofit/>
          </a:bodyPr>
          <a:lstStyle/>
          <a:p>
            <a:r>
              <a:rPr lang="en-US" sz="6600" dirty="0" smtClean="0"/>
              <a:t>% Formula Mass and % Composition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1"/>
                </a:solidFill>
              </a:rPr>
              <a:t>Chemistry</a:t>
            </a:r>
            <a:endParaRPr lang="en-US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185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% Composition from Mass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% Mass = 	</a:t>
            </a:r>
            <a:r>
              <a:rPr lang="en-US" u="sng" dirty="0" smtClean="0"/>
              <a:t>g of element</a:t>
            </a:r>
            <a:r>
              <a:rPr lang="en-US" dirty="0" smtClean="0"/>
              <a:t>	X 	100</a:t>
            </a:r>
          </a:p>
          <a:p>
            <a:pPr marL="0" indent="0">
              <a:buNone/>
            </a:pPr>
            <a:r>
              <a:rPr lang="en-US" dirty="0" smtClean="0"/>
              <a:t>			g of compound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Example:  When a 13.60 g sample of a compound containing magnesium and oxygen is decomposed, 5.40 g of oxygen is obtained.  What is the % composition of this compound?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466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9436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Knowns</a:t>
            </a:r>
            <a:r>
              <a:rPr lang="en-US" dirty="0" smtClean="0"/>
              <a:t>:	mass of compound = 13.60g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mass  of oxygen = 5.40 g</a:t>
            </a:r>
          </a:p>
          <a:p>
            <a:pPr marL="0" indent="0">
              <a:buNone/>
            </a:pPr>
            <a:r>
              <a:rPr lang="en-US" dirty="0" smtClean="0"/>
              <a:t>mass of magnesium = 13.60 – 5.40 = 8.20 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%Mg =	</a:t>
            </a:r>
            <a:r>
              <a:rPr lang="en-US" u="sng" dirty="0" smtClean="0"/>
              <a:t>8.20g</a:t>
            </a:r>
            <a:r>
              <a:rPr lang="en-US" dirty="0" smtClean="0"/>
              <a:t>  X 100 = 60.3%</a:t>
            </a:r>
          </a:p>
          <a:p>
            <a:pPr marL="0" indent="0">
              <a:buNone/>
            </a:pPr>
            <a:r>
              <a:rPr lang="en-US" dirty="0" smtClean="0"/>
              <a:t>			13.60g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%O = 	</a:t>
            </a:r>
            <a:r>
              <a:rPr lang="en-US" u="sng" dirty="0" smtClean="0"/>
              <a:t>5.40g</a:t>
            </a:r>
            <a:r>
              <a:rPr lang="en-US" dirty="0" smtClean="0"/>
              <a:t> X 100 = 39.7%</a:t>
            </a:r>
          </a:p>
          <a:p>
            <a:pPr marL="0" indent="0">
              <a:buNone/>
            </a:pPr>
            <a:r>
              <a:rPr lang="en-US" dirty="0" smtClean="0"/>
              <a:t>			13.60g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003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% Composition from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% mass = 	</a:t>
            </a:r>
            <a:r>
              <a:rPr lang="en-US" u="sng" dirty="0" smtClean="0"/>
              <a:t>g of element in 1 </a:t>
            </a:r>
            <a:r>
              <a:rPr lang="en-US" u="sng" dirty="0" err="1" smtClean="0"/>
              <a:t>mol</a:t>
            </a:r>
            <a:r>
              <a:rPr lang="en-US" u="sng" dirty="0" smtClean="0"/>
              <a:t> </a:t>
            </a:r>
            <a:r>
              <a:rPr lang="en-US" u="sng" dirty="0" err="1" smtClean="0"/>
              <a:t>cmpd</a:t>
            </a:r>
            <a:r>
              <a:rPr lang="en-US" dirty="0" smtClean="0"/>
              <a:t>	X 100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 mass of compound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Calculate the % composition of C</a:t>
            </a:r>
            <a:r>
              <a:rPr lang="en-US" baseline="-25000" dirty="0" smtClean="0"/>
              <a:t>3</a:t>
            </a:r>
            <a:r>
              <a:rPr lang="en-US" dirty="0" smtClean="0"/>
              <a:t>H</a:t>
            </a:r>
            <a:r>
              <a:rPr lang="en-US" baseline="-25000" dirty="0" smtClean="0"/>
              <a:t>8</a:t>
            </a:r>
          </a:p>
          <a:p>
            <a:pPr marL="0" indent="0">
              <a:buNone/>
            </a:pP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1697139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Knowns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mass of C in 1 </a:t>
            </a:r>
            <a:r>
              <a:rPr lang="en-US" dirty="0" err="1" smtClean="0"/>
              <a:t>mol</a:t>
            </a:r>
            <a:r>
              <a:rPr lang="en-US" dirty="0" smtClean="0"/>
              <a:t> C</a:t>
            </a:r>
            <a:r>
              <a:rPr lang="en-US" baseline="-25000" dirty="0" smtClean="0"/>
              <a:t>3</a:t>
            </a:r>
            <a:r>
              <a:rPr lang="en-US" dirty="0" smtClean="0"/>
              <a:t>H</a:t>
            </a:r>
            <a:r>
              <a:rPr lang="en-US" baseline="-25000" dirty="0" smtClean="0"/>
              <a:t>8</a:t>
            </a:r>
            <a:r>
              <a:rPr lang="en-US" dirty="0" smtClean="0"/>
              <a:t> = 36.0g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mass of H in 1 </a:t>
            </a:r>
            <a:r>
              <a:rPr lang="en-US" dirty="0" err="1" smtClean="0"/>
              <a:t>mol</a:t>
            </a:r>
            <a:r>
              <a:rPr lang="en-US" dirty="0" smtClean="0"/>
              <a:t> C</a:t>
            </a:r>
            <a:r>
              <a:rPr lang="en-US" baseline="-25000" dirty="0" smtClean="0"/>
              <a:t>3</a:t>
            </a:r>
            <a:r>
              <a:rPr lang="en-US" dirty="0" smtClean="0"/>
              <a:t>H</a:t>
            </a:r>
            <a:r>
              <a:rPr lang="en-US" baseline="-25000" dirty="0" smtClean="0"/>
              <a:t>8</a:t>
            </a:r>
            <a:r>
              <a:rPr lang="en-US" dirty="0" smtClean="0"/>
              <a:t> = 8.0g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molar mass of C</a:t>
            </a:r>
            <a:r>
              <a:rPr lang="en-US" baseline="-25000" dirty="0" smtClean="0"/>
              <a:t>3</a:t>
            </a:r>
            <a:r>
              <a:rPr lang="en-US" dirty="0" smtClean="0"/>
              <a:t>H</a:t>
            </a:r>
            <a:r>
              <a:rPr lang="en-US" baseline="-25000" dirty="0" smtClean="0"/>
              <a:t>8</a:t>
            </a:r>
            <a:r>
              <a:rPr lang="en-US" dirty="0" smtClean="0"/>
              <a:t> = 44.0g/</a:t>
            </a:r>
            <a:r>
              <a:rPr lang="en-US" dirty="0" err="1" smtClean="0"/>
              <a:t>mol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% C = 	</a:t>
            </a:r>
            <a:r>
              <a:rPr lang="en-US" u="sng" dirty="0" smtClean="0"/>
              <a:t>36.0g</a:t>
            </a:r>
            <a:r>
              <a:rPr lang="en-US" dirty="0" smtClean="0"/>
              <a:t>  X 100 = 81.8%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44.0g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% H = 	</a:t>
            </a:r>
            <a:r>
              <a:rPr lang="en-US" u="sng" dirty="0" smtClean="0"/>
              <a:t>8.0g</a:t>
            </a:r>
            <a:r>
              <a:rPr lang="en-US" dirty="0" smtClean="0"/>
              <a:t>    X 100 = 18.2%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44.0g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556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% Composition as Conversion Factor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You can use % composition to calculate the number of grams of any element in a specific mass of a compound.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How much carbon and hydrogen are in 82.0 g of C</a:t>
            </a:r>
            <a:r>
              <a:rPr lang="en-US" baseline="-25000" dirty="0" smtClean="0"/>
              <a:t>3</a:t>
            </a:r>
            <a:r>
              <a:rPr lang="en-US" dirty="0" smtClean="0"/>
              <a:t>H</a:t>
            </a:r>
            <a:r>
              <a:rPr lang="en-US" baseline="-25000" dirty="0" smtClean="0"/>
              <a:t>8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118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198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Knowns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% C = 81.8%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% H = 18.2%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mass C3H8 = 82.0g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82.0 g C</a:t>
            </a:r>
            <a:r>
              <a:rPr lang="en-US" baseline="-25000" dirty="0" smtClean="0"/>
              <a:t>3</a:t>
            </a:r>
            <a:r>
              <a:rPr lang="en-US" dirty="0" smtClean="0"/>
              <a:t>H</a:t>
            </a:r>
            <a:r>
              <a:rPr lang="en-US" baseline="-25000" dirty="0" smtClean="0"/>
              <a:t>8</a:t>
            </a:r>
            <a:r>
              <a:rPr lang="en-US" dirty="0" smtClean="0"/>
              <a:t> X 	</a:t>
            </a:r>
            <a:r>
              <a:rPr lang="en-US" u="sng" dirty="0" smtClean="0"/>
              <a:t>81.8 g C</a:t>
            </a:r>
            <a:r>
              <a:rPr lang="en-US" dirty="0" smtClean="0"/>
              <a:t>	= 67.1 g C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100 g C</a:t>
            </a:r>
            <a:r>
              <a:rPr lang="en-US" baseline="-25000" dirty="0" smtClean="0"/>
              <a:t>3</a:t>
            </a:r>
            <a:r>
              <a:rPr lang="en-US" dirty="0" smtClean="0"/>
              <a:t>H</a:t>
            </a:r>
            <a:r>
              <a:rPr lang="en-US" baseline="-25000" dirty="0" smtClean="0"/>
              <a:t>8</a:t>
            </a:r>
          </a:p>
          <a:p>
            <a:pPr marL="0" indent="0">
              <a:buNone/>
            </a:pPr>
            <a:endParaRPr lang="en-US" baseline="-25000" dirty="0"/>
          </a:p>
          <a:p>
            <a:pPr marL="0" indent="0">
              <a:buNone/>
            </a:pPr>
            <a:r>
              <a:rPr lang="en-US" baseline="-25000" dirty="0" smtClean="0"/>
              <a:t>	</a:t>
            </a:r>
            <a:r>
              <a:rPr lang="en-US" dirty="0" smtClean="0"/>
              <a:t>82.0 g C</a:t>
            </a:r>
            <a:r>
              <a:rPr lang="en-US" baseline="-25000" dirty="0" smtClean="0"/>
              <a:t>3</a:t>
            </a:r>
            <a:r>
              <a:rPr lang="en-US" dirty="0" smtClean="0"/>
              <a:t>H</a:t>
            </a:r>
            <a:r>
              <a:rPr lang="en-US" baseline="-25000" dirty="0" smtClean="0"/>
              <a:t>8</a:t>
            </a:r>
            <a:r>
              <a:rPr lang="en-US" dirty="0" smtClean="0"/>
              <a:t> X	</a:t>
            </a:r>
            <a:r>
              <a:rPr lang="en-US" u="sng" dirty="0" smtClean="0"/>
              <a:t>18.2 g H</a:t>
            </a:r>
            <a:r>
              <a:rPr lang="en-US" dirty="0" smtClean="0"/>
              <a:t>	= 14.9 g H</a:t>
            </a:r>
          </a:p>
          <a:p>
            <a:pPr marL="0" indent="0">
              <a:buNone/>
            </a:pPr>
            <a:r>
              <a:rPr lang="en-US" baseline="-25000" dirty="0"/>
              <a:t>	</a:t>
            </a:r>
            <a:r>
              <a:rPr lang="en-US" baseline="-25000" dirty="0" smtClean="0"/>
              <a:t>			</a:t>
            </a:r>
            <a:r>
              <a:rPr lang="en-US" dirty="0" smtClean="0"/>
              <a:t>100 g C</a:t>
            </a:r>
            <a:r>
              <a:rPr lang="en-US" baseline="-25000" dirty="0" smtClean="0"/>
              <a:t>3</a:t>
            </a:r>
            <a:r>
              <a:rPr lang="en-US" dirty="0" smtClean="0"/>
              <a:t>H</a:t>
            </a:r>
            <a:r>
              <a:rPr lang="en-US" baseline="-25000" dirty="0" smtClean="0"/>
              <a:t>8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1379471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63</Words>
  <Application>Microsoft Office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% Formula Mass and % Composition</vt:lpstr>
      <vt:lpstr>% Composition from Mass</vt:lpstr>
      <vt:lpstr>PowerPoint Presentation</vt:lpstr>
      <vt:lpstr>% Composition from Formula</vt:lpstr>
      <vt:lpstr>PowerPoint Presentation</vt:lpstr>
      <vt:lpstr>% Composition as Conversion Factor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% Formula Mass and % Composition</dc:title>
  <dc:creator>Amy Jessup</dc:creator>
  <cp:lastModifiedBy>Amy Jessup</cp:lastModifiedBy>
  <cp:revision>4</cp:revision>
  <dcterms:created xsi:type="dcterms:W3CDTF">2014-03-24T23:25:23Z</dcterms:created>
  <dcterms:modified xsi:type="dcterms:W3CDTF">2014-03-25T00:11:34Z</dcterms:modified>
</cp:coreProperties>
</file>