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6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7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8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9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4D7C3-09BC-4B60-A17E-1EAD57572E75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8E02-4BF8-428E-852D-2C1BDEDE0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Empirical and Molecular Formulas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Chemistry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9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67.6 g Hg	</a:t>
            </a:r>
            <a:r>
              <a:rPr lang="en-US" u="sng" dirty="0" err="1" smtClean="0"/>
              <a:t>mol</a:t>
            </a:r>
            <a:r>
              <a:rPr lang="en-US" u="sng" dirty="0" smtClean="0"/>
              <a:t> Hg </a:t>
            </a:r>
            <a:r>
              <a:rPr lang="en-US" dirty="0" smtClean="0"/>
              <a:t>= 	.33 </a:t>
            </a:r>
            <a:r>
              <a:rPr lang="en-US" dirty="0" err="1" smtClean="0"/>
              <a:t>mol</a:t>
            </a:r>
            <a:r>
              <a:rPr lang="en-US" dirty="0" smtClean="0"/>
              <a:t> Hg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201 g</a:t>
            </a:r>
          </a:p>
          <a:p>
            <a:pPr marL="0" indent="0">
              <a:buNone/>
            </a:pPr>
            <a:r>
              <a:rPr lang="en-US" dirty="0" smtClean="0"/>
              <a:t>10.8 g S	</a:t>
            </a:r>
            <a:r>
              <a:rPr lang="en-US" u="sng" dirty="0" err="1" smtClean="0"/>
              <a:t>mol</a:t>
            </a:r>
            <a:r>
              <a:rPr lang="en-US" u="sng" dirty="0" smtClean="0"/>
              <a:t> S	</a:t>
            </a:r>
            <a:r>
              <a:rPr lang="en-US" dirty="0" smtClean="0"/>
              <a:t>    = 	.34 </a:t>
            </a:r>
            <a:r>
              <a:rPr lang="en-US" dirty="0" err="1" smtClean="0"/>
              <a:t>mol</a:t>
            </a:r>
            <a:r>
              <a:rPr lang="en-US" dirty="0" smtClean="0"/>
              <a:t> S</a:t>
            </a:r>
          </a:p>
          <a:p>
            <a:pPr marL="0" indent="0">
              <a:buNone/>
            </a:pPr>
            <a:r>
              <a:rPr lang="en-US" dirty="0" smtClean="0"/>
              <a:t>		32 g</a:t>
            </a:r>
          </a:p>
          <a:p>
            <a:pPr marL="0" indent="0">
              <a:buNone/>
            </a:pPr>
            <a:r>
              <a:rPr lang="en-US" dirty="0" smtClean="0"/>
              <a:t>21.6 g O	</a:t>
            </a:r>
            <a:r>
              <a:rPr lang="en-US" u="sng" dirty="0" err="1" smtClean="0"/>
              <a:t>mol</a:t>
            </a:r>
            <a:r>
              <a:rPr lang="en-US" u="sng" dirty="0" smtClean="0"/>
              <a:t> O   </a:t>
            </a:r>
            <a:r>
              <a:rPr lang="en-US" dirty="0" smtClean="0"/>
              <a:t>=   	1.35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16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1.35</a:t>
            </a:r>
            <a:r>
              <a:rPr lang="en-US" dirty="0" smtClean="0"/>
              <a:t> = 4		1   :   1   :    4</a:t>
            </a:r>
          </a:p>
          <a:p>
            <a:pPr marL="0" indent="0">
              <a:buNone/>
            </a:pPr>
            <a:r>
              <a:rPr lang="en-US" dirty="0" smtClean="0"/>
              <a:t>.34			Hg     S       O		HgSO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33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Molecular Formulas – is either the same as the empirical formula, or is a whole number multiple.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know (or calculate) the empirical formula, you can calculate the molecular if you know the compound’s molar mass.</a:t>
            </a:r>
          </a:p>
        </p:txBody>
      </p:sp>
    </p:spTree>
    <p:extLst>
      <p:ext uri="{BB962C8B-B14F-4D97-AF65-F5344CB8AC3E}">
        <p14:creationId xmlns:p14="http://schemas.microsoft.com/office/powerpoint/2010/main" val="57491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molecular formula for a compound with the empirical formula of CH</a:t>
            </a:r>
            <a:r>
              <a:rPr lang="en-US" baseline="-25000" dirty="0" smtClean="0"/>
              <a:t>4</a:t>
            </a:r>
            <a:r>
              <a:rPr lang="en-US" dirty="0" smtClean="0"/>
              <a:t>N and a molar mass of 60.0 g/</a:t>
            </a:r>
            <a:r>
              <a:rPr lang="en-US" dirty="0" err="1" smtClean="0"/>
              <a:t>mol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7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The molar mass of CH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N is 30 g/</a:t>
            </a:r>
            <a:r>
              <a:rPr lang="en-US" sz="4000" dirty="0" err="1" smtClean="0"/>
              <a:t>mol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u="sng" dirty="0" smtClean="0"/>
              <a:t>60</a:t>
            </a:r>
            <a:r>
              <a:rPr lang="en-US" sz="4400" dirty="0" smtClean="0"/>
              <a:t>  =  2	       So 2 x  CH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N   = C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8</a:t>
            </a: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endParaRPr lang="en-US" sz="4400" u="sng" baseline="-25000" dirty="0" smtClean="0"/>
          </a:p>
          <a:p>
            <a:pPr marL="0" indent="0">
              <a:buNone/>
            </a:pPr>
            <a:r>
              <a:rPr lang="en-US" sz="4400" dirty="0" smtClean="0"/>
              <a:t>30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958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What is the molecular formula of a compound with empirical formula CH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O and 62g/</a:t>
            </a:r>
            <a:r>
              <a:rPr lang="en-US" sz="4000" dirty="0" err="1" smtClean="0"/>
              <a:t>mol</a:t>
            </a:r>
            <a:r>
              <a:rPr lang="en-US" sz="4000" dirty="0" smtClean="0"/>
              <a:t> molar mass?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003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Molar mass of CH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N  =  31 g/</a:t>
            </a:r>
            <a:r>
              <a:rPr lang="en-US" sz="4400" dirty="0" err="1" smtClean="0"/>
              <a:t>mol</a:t>
            </a:r>
            <a:endParaRPr lang="en-US" sz="4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u="sng" dirty="0" smtClean="0"/>
              <a:t>62 </a:t>
            </a:r>
            <a:r>
              <a:rPr lang="en-US" sz="4800" dirty="0" smtClean="0"/>
              <a:t>=   2	So, 2 X CH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N =  C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H</a:t>
            </a:r>
            <a:r>
              <a:rPr lang="en-US" sz="4800" baseline="-25000" dirty="0" smtClean="0"/>
              <a:t>6</a:t>
            </a:r>
            <a:r>
              <a:rPr lang="en-US" sz="4800" dirty="0" smtClean="0"/>
              <a:t>N</a:t>
            </a:r>
            <a:r>
              <a:rPr lang="en-US" sz="4800" baseline="-25000" dirty="0" smtClean="0"/>
              <a:t>2</a:t>
            </a:r>
          </a:p>
          <a:p>
            <a:pPr marL="0" indent="0">
              <a:buNone/>
            </a:pPr>
            <a:r>
              <a:rPr lang="en-US" sz="4800" dirty="0" smtClean="0"/>
              <a:t>31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7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US" dirty="0" smtClean="0"/>
              <a:t>Empirical Formula – the lowest whole-number ratio of the atoms of elements in a compound.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example,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and 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are both gases.  The empirical formula for both is 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The empirical formula for: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C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2 		</a:t>
            </a:r>
            <a:r>
              <a:rPr lang="en-US" sz="4400" dirty="0" smtClean="0"/>
              <a:t> is CH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</a:p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		is NO</a:t>
            </a:r>
            <a:r>
              <a:rPr lang="en-US" sz="4400" baseline="-25000" dirty="0" smtClean="0"/>
              <a:t>2</a:t>
            </a:r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P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10</a:t>
            </a:r>
            <a:r>
              <a:rPr lang="en-US" sz="4400" dirty="0" smtClean="0"/>
              <a:t> 		is P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5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396799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calculate an empirical formula from % composition.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compound with 25.9% nitrogen and 74.1% oxygen, what is its empirical formula?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0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had 100 g of compound, you would have 25.9g N and 74.1 g 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Change this to moles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25.9g N	</a:t>
            </a:r>
            <a:r>
              <a:rPr lang="en-US" u="sng" dirty="0" err="1" smtClean="0"/>
              <a:t>mol</a:t>
            </a:r>
            <a:r>
              <a:rPr lang="en-US" u="sng" dirty="0" smtClean="0"/>
              <a:t> N</a:t>
            </a:r>
            <a:r>
              <a:rPr lang="en-US" dirty="0" smtClean="0"/>
              <a:t>	= 1.85 </a:t>
            </a:r>
            <a:r>
              <a:rPr lang="en-US" dirty="0" err="1" smtClean="0"/>
              <a:t>mol</a:t>
            </a:r>
            <a:r>
              <a:rPr lang="en-US" dirty="0" smtClean="0"/>
              <a:t> 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14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74.1 g O	</a:t>
            </a:r>
            <a:r>
              <a:rPr lang="en-US" u="sng" dirty="0" err="1" smtClean="0"/>
              <a:t>mol</a:t>
            </a:r>
            <a:r>
              <a:rPr lang="en-US" u="sng" dirty="0" smtClean="0"/>
              <a:t> O</a:t>
            </a:r>
            <a:r>
              <a:rPr lang="en-US" dirty="0" smtClean="0"/>
              <a:t>	= 4.63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16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5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ratio (divide largest by smallest)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4.63</a:t>
            </a:r>
            <a:r>
              <a:rPr lang="en-US" dirty="0" smtClean="0"/>
              <a:t>	= 2.5		Ratio is 	2.5 : 1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1.85					   O : 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next whole number from 2.5?     5</a:t>
            </a:r>
          </a:p>
          <a:p>
            <a:pPr marL="0" indent="0">
              <a:buNone/>
            </a:pPr>
            <a:r>
              <a:rPr lang="en-US" dirty="0" smtClean="0"/>
              <a:t>So multiply both by 2.</a:t>
            </a:r>
          </a:p>
          <a:p>
            <a:pPr marL="0" indent="0">
              <a:buNone/>
            </a:pPr>
            <a:r>
              <a:rPr lang="en-US" dirty="0" smtClean="0"/>
              <a:t>2.5 X 2 = 5		O</a:t>
            </a:r>
            <a:r>
              <a:rPr lang="en-US" baseline="-25000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1 X 2 = 2		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1800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empirical formula of a compound of</a:t>
            </a:r>
          </a:p>
          <a:p>
            <a:pPr marL="0" indent="0">
              <a:buNone/>
            </a:pPr>
            <a:r>
              <a:rPr lang="en-US" dirty="0" smtClean="0"/>
              <a:t>94.1% Oxygen, 5.9% Hydrogen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1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Change to moles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94.1 g O	</a:t>
            </a:r>
            <a:r>
              <a:rPr lang="en-US" u="sng" dirty="0" err="1" smtClean="0"/>
              <a:t>mol</a:t>
            </a:r>
            <a:r>
              <a:rPr lang="en-US" dirty="0" smtClean="0"/>
              <a:t>	= 5.9 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16 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5.9 g H	</a:t>
            </a:r>
            <a:r>
              <a:rPr lang="en-US" u="sng" dirty="0" err="1" smtClean="0"/>
              <a:t>mol</a:t>
            </a:r>
            <a:r>
              <a:rPr lang="en-US" dirty="0" smtClean="0"/>
              <a:t>	= 5.9 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Ratio is 1:1 so empirical formula is 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0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empirical formula of a compound with 67.6% Hg, 10.8% S, and 21.6% 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2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Empirical and Molecular 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and Molecular Formulas</dc:title>
  <dc:creator>Amy Jessup</dc:creator>
  <cp:lastModifiedBy>Amy Jessup</cp:lastModifiedBy>
  <cp:revision>5</cp:revision>
  <dcterms:created xsi:type="dcterms:W3CDTF">2014-04-09T00:38:06Z</dcterms:created>
  <dcterms:modified xsi:type="dcterms:W3CDTF">2014-04-09T01:21:22Z</dcterms:modified>
</cp:coreProperties>
</file>