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5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2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5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C079-4BC5-45A1-8355-8FF0956E4FD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0809-92E6-4F11-AA4F-640AB7D1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8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Current and Ohm’s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Physical Science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3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Current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current – charge flows only in one direction.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battery operated items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Alternating current – a flow of electric charge that regularly reverses its direction.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plug into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9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Conductor – material through which charge can flow easily.</a:t>
            </a:r>
          </a:p>
          <a:p>
            <a:r>
              <a:rPr lang="en-US" dirty="0" smtClean="0"/>
              <a:t>Resistance – opposition to flow of charge in a material.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resistance is affected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thickness (lowers)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length (increases)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temperature (increases)</a:t>
            </a:r>
          </a:p>
        </p:txBody>
      </p:sp>
    </p:spTree>
    <p:extLst>
      <p:ext uri="{BB962C8B-B14F-4D97-AF65-F5344CB8AC3E}">
        <p14:creationId xmlns:p14="http://schemas.microsoft.com/office/powerpoint/2010/main" val="372686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is a measure of potential difference – the difference in electrical potential energy between two places in an electric field.</a:t>
            </a:r>
          </a:p>
          <a:p>
            <a:r>
              <a:rPr lang="en-US" dirty="0" smtClean="0"/>
              <a:t>Sources of voltage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battery (chemical energy)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solar cell (radiation energy)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generators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5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Electricity and 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Voltage = V</a:t>
            </a:r>
          </a:p>
          <a:p>
            <a:pPr marL="0" indent="0" algn="ctr">
              <a:buNone/>
            </a:pPr>
            <a:r>
              <a:rPr lang="en-US" dirty="0" smtClean="0"/>
              <a:t>Current = I</a:t>
            </a:r>
          </a:p>
          <a:p>
            <a:pPr marL="0" indent="0" algn="ctr">
              <a:buNone/>
            </a:pPr>
            <a:r>
              <a:rPr lang="en-US" dirty="0" smtClean="0"/>
              <a:t>Resistance = R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 = I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2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604-607</a:t>
            </a:r>
          </a:p>
          <a:p>
            <a:pPr marL="0" indent="0">
              <a:buNone/>
            </a:pPr>
            <a:r>
              <a:rPr lang="en-US" smtClean="0"/>
              <a:t>	Questions 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6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Electric Current and Ohm’s Law</vt:lpstr>
      <vt:lpstr>Electric Current Types</vt:lpstr>
      <vt:lpstr>Factors Affecting Conduction</vt:lpstr>
      <vt:lpstr>Voltage</vt:lpstr>
      <vt:lpstr>Units of Electricity and Ohm’s Law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Current and Ohm’s Law</dc:title>
  <dc:creator>Amy Jessup</dc:creator>
  <cp:lastModifiedBy>Amy Jessup</cp:lastModifiedBy>
  <cp:revision>3</cp:revision>
  <dcterms:created xsi:type="dcterms:W3CDTF">2014-03-19T00:01:41Z</dcterms:created>
  <dcterms:modified xsi:type="dcterms:W3CDTF">2014-03-19T00:31:04Z</dcterms:modified>
</cp:coreProperties>
</file>