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B486-F862-4C60-B5CD-1BAD2D8A909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4EBB-17BA-4950-99A0-F9D35E47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2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B486-F862-4C60-B5CD-1BAD2D8A909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4EBB-17BA-4950-99A0-F9D35E47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3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B486-F862-4C60-B5CD-1BAD2D8A909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4EBB-17BA-4950-99A0-F9D35E47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B486-F862-4C60-B5CD-1BAD2D8A909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4EBB-17BA-4950-99A0-F9D35E47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B486-F862-4C60-B5CD-1BAD2D8A909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4EBB-17BA-4950-99A0-F9D35E47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0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B486-F862-4C60-B5CD-1BAD2D8A909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4EBB-17BA-4950-99A0-F9D35E47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B486-F862-4C60-B5CD-1BAD2D8A909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4EBB-17BA-4950-99A0-F9D35E47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1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B486-F862-4C60-B5CD-1BAD2D8A909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4EBB-17BA-4950-99A0-F9D35E47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6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B486-F862-4C60-B5CD-1BAD2D8A909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4EBB-17BA-4950-99A0-F9D35E47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6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B486-F862-4C60-B5CD-1BAD2D8A909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4EBB-17BA-4950-99A0-F9D35E47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7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B486-F862-4C60-B5CD-1BAD2D8A909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4EBB-17BA-4950-99A0-F9D35E47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9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4B486-F862-4C60-B5CD-1BAD2D8A909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64EBB-17BA-4950-99A0-F9D35E47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9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Electric Currents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Physical Science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038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electric circuit is a complete path through which charge can flow.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Circuit diagrams use symbols to represent parts of a circuit.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004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43" y="152400"/>
            <a:ext cx="8778405" cy="6324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6902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dirty="0" smtClean="0"/>
              <a:t>Charge has only one path.  </a:t>
            </a:r>
          </a:p>
          <a:p>
            <a:pPr marL="0" indent="0">
              <a:buNone/>
            </a:pPr>
            <a:r>
              <a:rPr lang="en-US" sz="2800" dirty="0" smtClean="0"/>
              <a:t>**if any part stops working, the circuit doesn’t work**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Adding bulbs increases resistance, decreases current, and makes each bulb burn less brightly.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9350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Electric current with two or more paths through which charges can flow.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**If one element stops working, the remaining elements still work**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08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807" y="301388"/>
            <a:ext cx="7430193" cy="609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943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and Energy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Power (watts) = I (amps) X V (volts)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Do math practice 1-3 on p.611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 = P x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114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Electrical Safety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Fuse – wire in the center melts if too much current passes through.</a:t>
            </a:r>
          </a:p>
          <a:p>
            <a:r>
              <a:rPr lang="en-US" dirty="0" smtClean="0"/>
              <a:t>Circuit breaker – switch that opens when current is too high.</a:t>
            </a:r>
          </a:p>
          <a:p>
            <a:r>
              <a:rPr lang="en-US" dirty="0" smtClean="0"/>
              <a:t>Insulation – protects from heat and escaping charge (a “short circuit”).</a:t>
            </a:r>
          </a:p>
          <a:p>
            <a:r>
              <a:rPr lang="en-US" dirty="0" smtClean="0"/>
              <a:t>Three-prong plugs – transfer excess charge to Earth.</a:t>
            </a:r>
          </a:p>
          <a:p>
            <a:r>
              <a:rPr lang="en-US" dirty="0" smtClean="0"/>
              <a:t>GFCI – ground fault circuit interrupter – opens circuit if the current in and out of an appliance are not equal.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424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Read 609-613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 smtClean="0"/>
              <a:t>questions 1-8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59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197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Electric Currents</vt:lpstr>
      <vt:lpstr>Circuit Diagrams</vt:lpstr>
      <vt:lpstr>PowerPoint Presentation</vt:lpstr>
      <vt:lpstr>Series Circuits</vt:lpstr>
      <vt:lpstr>Parallel Circuits</vt:lpstr>
      <vt:lpstr>PowerPoint Presentation</vt:lpstr>
      <vt:lpstr>Power and Energy Calculations</vt:lpstr>
      <vt:lpstr>Electrical Safety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Currents</dc:title>
  <dc:creator>Amy Jessup</dc:creator>
  <cp:lastModifiedBy>Amy Jessup</cp:lastModifiedBy>
  <cp:revision>5</cp:revision>
  <dcterms:created xsi:type="dcterms:W3CDTF">2014-03-19T00:31:15Z</dcterms:created>
  <dcterms:modified xsi:type="dcterms:W3CDTF">2014-03-19T01:10:57Z</dcterms:modified>
</cp:coreProperties>
</file>