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0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9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1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1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2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9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2B9E2-7E1F-4AF1-A56F-0AE1E16FAB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68BB-2385-483A-B575-23AFD6A07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Electricity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Physical Science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914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Read 600-603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Questions 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2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 Charge and Static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Electric charge – a property that causes subatomic particles such as protons and electrons to attract or repel each other.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Electric charge is produced by an excess or shortage of electrons.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b="1" dirty="0" smtClean="0"/>
              <a:t>***LIKE CHARGES REPEL, </a:t>
            </a:r>
          </a:p>
          <a:p>
            <a:pPr marL="0" indent="0" algn="ctr">
              <a:buNone/>
            </a:pPr>
            <a:r>
              <a:rPr lang="en-US" b="1" dirty="0" smtClean="0"/>
              <a:t>OPPOSITE CHARGES ATTRACT***</a:t>
            </a:r>
          </a:p>
          <a:p>
            <a:pPr marL="0" indent="0" algn="ctr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dirty="0" smtClean="0"/>
              <a:t>Electric field – the space around the charge where its effect reaches.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5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Static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 – charging by movement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504405"/>
            <a:ext cx="6490270" cy="406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73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Electrons move from your hair to the balloon.  Because your hair loses electrons – it becomes positively charged.  </a:t>
            </a:r>
          </a:p>
          <a:p>
            <a:pPr marL="0" indent="0">
              <a:buNone/>
            </a:pPr>
            <a:r>
              <a:rPr lang="en-US" dirty="0" smtClean="0"/>
              <a:t>Because the balloon gets electrons – it becomes negatively charged.</a:t>
            </a:r>
          </a:p>
          <a:p>
            <a:pPr marL="0" indent="0">
              <a:buNone/>
            </a:pPr>
            <a:r>
              <a:rPr lang="en-US" dirty="0" smtClean="0"/>
              <a:t>The objects build charge through contact!!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6" y="381000"/>
            <a:ext cx="527558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61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Static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– requires touch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4336"/>
            <a:ext cx="3771900" cy="537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57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99" y="5715000"/>
            <a:ext cx="8229600" cy="94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One object has an excess of charge and transfers charge to the other object BY CONTACT!!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66" y="152400"/>
            <a:ext cx="835771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32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Static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– travels through space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55" y="2557463"/>
            <a:ext cx="6178445" cy="411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92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object has charge and it transfers to the other object WITHOUT contact!!!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633" y="228600"/>
            <a:ext cx="6413434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20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enough charge transfers to relieve the excess.</a:t>
            </a:r>
          </a:p>
          <a:p>
            <a:r>
              <a:rPr lang="en-US" dirty="0" smtClean="0"/>
              <a:t>ONLY electrons </a:t>
            </a:r>
            <a:r>
              <a:rPr lang="en-US" smtClean="0"/>
              <a:t>can move ---- EVER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5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177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Electricity</vt:lpstr>
      <vt:lpstr>Electric Charge and Static Electricity</vt:lpstr>
      <vt:lpstr>Transfer of Static Charge</vt:lpstr>
      <vt:lpstr>PowerPoint Presentation</vt:lpstr>
      <vt:lpstr>Transfer of Static Charge</vt:lpstr>
      <vt:lpstr>PowerPoint Presentation</vt:lpstr>
      <vt:lpstr>Transfer of Static Charge</vt:lpstr>
      <vt:lpstr>PowerPoint Presentation</vt:lpstr>
      <vt:lpstr>Rules of Transfer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Amy Jessup</dc:creator>
  <cp:lastModifiedBy>Amy Jessup</cp:lastModifiedBy>
  <cp:revision>5</cp:revision>
  <dcterms:created xsi:type="dcterms:W3CDTF">2014-03-18T23:06:04Z</dcterms:created>
  <dcterms:modified xsi:type="dcterms:W3CDTF">2014-03-19T00:01:31Z</dcterms:modified>
</cp:coreProperties>
</file>