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2" r:id="rId6"/>
    <p:sldId id="267" r:id="rId7"/>
    <p:sldId id="263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4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3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FADF-DB21-47F8-9740-F43EF63B05D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CCB7-9009-4333-906A-F00129AB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Classifying Matter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Physical Science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8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Physical or Chemical?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Melting point</a:t>
            </a:r>
          </a:p>
          <a:p>
            <a:pPr marL="0" indent="0" algn="ctr">
              <a:buNone/>
            </a:pPr>
            <a:r>
              <a:rPr lang="en-US" dirty="0" smtClean="0"/>
              <a:t>Flammability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Boiling point</a:t>
            </a:r>
          </a:p>
          <a:p>
            <a:pPr marL="0" indent="0" algn="ctr">
              <a:buNone/>
            </a:pPr>
            <a:r>
              <a:rPr lang="en-US" dirty="0" smtClean="0"/>
              <a:t>Density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Malleability</a:t>
            </a:r>
          </a:p>
          <a:p>
            <a:pPr marL="0" indent="0" algn="ctr">
              <a:buNone/>
            </a:pPr>
            <a:r>
              <a:rPr lang="en-US" dirty="0" smtClean="0"/>
              <a:t>Hardness</a:t>
            </a:r>
          </a:p>
          <a:p>
            <a:pPr marL="0" indent="0" algn="ctr">
              <a:buNone/>
            </a:pPr>
            <a:r>
              <a:rPr lang="en-US" dirty="0" smtClean="0"/>
              <a:t>Reactivity</a:t>
            </a:r>
          </a:p>
          <a:p>
            <a:pPr marL="0" indent="0" algn="ctr">
              <a:buNone/>
            </a:pPr>
            <a:r>
              <a:rPr lang="en-US" dirty="0" smtClean="0"/>
              <a:t>Conductivity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9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</a:t>
            </a:r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Matter is either Pure Substance or a Mixture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u="sng" dirty="0" smtClean="0"/>
              <a:t>PURE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Element – contains only 1 type of atom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Compound – elements combined in fixed proportions.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92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Compounds can be broken down into simpler substances, elements cannot.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Compounds have a fixed composition, mixtures do not.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9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Heterogeneous mixture – composition is not </a:t>
            </a:r>
            <a:r>
              <a:rPr lang="en-US" dirty="0" smtClean="0"/>
              <a:t>uniform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Homogeneous mixture – composition is </a:t>
            </a:r>
            <a:r>
              <a:rPr lang="en-US" dirty="0" smtClean="0"/>
              <a:t>uniform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2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or Heterogeneous?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Chocolate chip ice cream</a:t>
            </a:r>
          </a:p>
          <a:p>
            <a:pPr marL="0" indent="0" algn="ctr">
              <a:buNone/>
            </a:pPr>
            <a:r>
              <a:rPr lang="en-US" dirty="0" smtClean="0"/>
              <a:t>Vanilla ice cream</a:t>
            </a:r>
          </a:p>
          <a:p>
            <a:pPr marL="0" indent="0" algn="ctr">
              <a:buNone/>
            </a:pPr>
            <a:r>
              <a:rPr lang="en-US" dirty="0" smtClean="0"/>
              <a:t>Cake batter</a:t>
            </a:r>
          </a:p>
          <a:p>
            <a:pPr marL="0" indent="0" algn="ctr">
              <a:buNone/>
            </a:pPr>
            <a:r>
              <a:rPr lang="en-US" dirty="0" smtClean="0"/>
              <a:t>Chicken noodle soup</a:t>
            </a:r>
          </a:p>
          <a:p>
            <a:pPr marL="0" indent="0" algn="ctr">
              <a:buNone/>
            </a:pPr>
            <a:r>
              <a:rPr lang="en-US" dirty="0" smtClean="0"/>
              <a:t>Sand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3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mixture type is based on particle size.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Solution – substances dissolve and form homogeneous mixture.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Suspension – substances will separate over time and form heterogeneous mixture.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Colloid – substances are suspended but will not separate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3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Filtration – based on PARTICLE SIZE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Distillation – based on BOILING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8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Solid – definite shape and volume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Liquid – definite volume, indefinite shape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Gas – indefinite volume, indefinite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Physical properties – can observe/ measure without changing matter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Chemical properties – can only observe or measure by changing matter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145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Classifying Matter</vt:lpstr>
      <vt:lpstr>Classifying Matter</vt:lpstr>
      <vt:lpstr>Compounds</vt:lpstr>
      <vt:lpstr>Mixtures</vt:lpstr>
      <vt:lpstr>Homogeneous or Heterogeneous?</vt:lpstr>
      <vt:lpstr>Types of Mixtures</vt:lpstr>
      <vt:lpstr>Separating Mixtures</vt:lpstr>
      <vt:lpstr>States of Matter</vt:lpstr>
      <vt:lpstr>Properties of Matter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Change</dc:title>
  <dc:creator>Amy Jessup</dc:creator>
  <cp:lastModifiedBy>Amy Jessup</cp:lastModifiedBy>
  <cp:revision>7</cp:revision>
  <dcterms:created xsi:type="dcterms:W3CDTF">2014-01-31T18:57:55Z</dcterms:created>
  <dcterms:modified xsi:type="dcterms:W3CDTF">2014-04-06T16:49:44Z</dcterms:modified>
</cp:coreProperties>
</file>