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012C-F019-4259-8D98-C16FA4B4CE7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C117-7B80-407D-BF4B-D0F930E0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6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012C-F019-4259-8D98-C16FA4B4CE7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C117-7B80-407D-BF4B-D0F930E0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1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012C-F019-4259-8D98-C16FA4B4CE7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C117-7B80-407D-BF4B-D0F930E0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8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012C-F019-4259-8D98-C16FA4B4CE7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C117-7B80-407D-BF4B-D0F930E0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7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012C-F019-4259-8D98-C16FA4B4CE7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C117-7B80-407D-BF4B-D0F930E0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5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012C-F019-4259-8D98-C16FA4B4CE7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C117-7B80-407D-BF4B-D0F930E0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8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012C-F019-4259-8D98-C16FA4B4CE7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C117-7B80-407D-BF4B-D0F930E0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4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012C-F019-4259-8D98-C16FA4B4CE7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C117-7B80-407D-BF4B-D0F930E0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2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012C-F019-4259-8D98-C16FA4B4CE7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C117-7B80-407D-BF4B-D0F930E0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012C-F019-4259-8D98-C16FA4B4CE7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C117-7B80-407D-BF4B-D0F930E0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8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012C-F019-4259-8D98-C16FA4B4CE7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C117-7B80-407D-BF4B-D0F930E0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8012C-F019-4259-8D98-C16FA4B4CE7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C117-7B80-407D-BF4B-D0F930E00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4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tx1"/>
                </a:solidFill>
              </a:rPr>
              <a:t>Scientific Measurement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236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System of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Abbreviated SI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revised version of the metric system.  Adopted by international agreement in 1960.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948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and 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Units of length – meter</a:t>
            </a:r>
          </a:p>
          <a:p>
            <a:pPr marL="0" indent="0">
              <a:buNone/>
            </a:pPr>
            <a:r>
              <a:rPr lang="en-US" dirty="0" smtClean="0"/>
              <a:t>Units of volume – liter</a:t>
            </a:r>
          </a:p>
          <a:p>
            <a:pPr marL="0" indent="0">
              <a:buNone/>
            </a:pPr>
            <a:r>
              <a:rPr lang="en-US" dirty="0" smtClean="0"/>
              <a:t>Units of mass – kilogram</a:t>
            </a:r>
          </a:p>
          <a:p>
            <a:pPr marL="0" indent="0">
              <a:buNone/>
            </a:pPr>
            <a:r>
              <a:rPr lang="en-US" dirty="0" smtClean="0"/>
              <a:t>Units of temperature – Kelvin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absolute zero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converting to Celsius</a:t>
            </a:r>
          </a:p>
          <a:p>
            <a:pPr marL="0" indent="0">
              <a:buNone/>
            </a:pPr>
            <a:r>
              <a:rPr lang="en-US" dirty="0" smtClean="0"/>
              <a:t>Units of energy - joule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205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Measurement Lab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Due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2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essupa\Downloads\measureme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00400"/>
            <a:ext cx="4741409" cy="375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measurement is a quantity that has both a number and a unit.</a:t>
            </a:r>
          </a:p>
          <a:p>
            <a:r>
              <a:rPr lang="en-US" sz="2800" dirty="0" smtClean="0"/>
              <a:t>Measurements are fundamental to the experimental sciences.  For that reason, it is important to be able to make measurements and to decide whether a measurement is correct.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653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scientific notation, a number is written as the product of two numbers: a coefficient and 10 raised to a power.</a:t>
            </a:r>
            <a:endParaRPr lang="en-US" dirty="0"/>
          </a:p>
        </p:txBody>
      </p:sp>
      <p:pic>
        <p:nvPicPr>
          <p:cNvPr id="2050" name="Picture 2" descr="C:\Users\jessupa\Downloads\scientific-notation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608" y="3200400"/>
            <a:ext cx="4471028" cy="350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61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&amp;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Accuracy is a measure of how close a measurement comes to the actual or true value of whatever is measured.</a:t>
            </a:r>
          </a:p>
          <a:p>
            <a:r>
              <a:rPr lang="en-US" dirty="0" smtClean="0"/>
              <a:t>To evaluate the accuracy of a measurement, the measured value must be compared to the correct value.</a:t>
            </a:r>
          </a:p>
          <a:p>
            <a:r>
              <a:rPr lang="en-US" dirty="0" smtClean="0"/>
              <a:t>Precision is a measure of how close a series of measurements are to one another.</a:t>
            </a:r>
          </a:p>
          <a:p>
            <a:r>
              <a:rPr lang="en-US" dirty="0" smtClean="0"/>
              <a:t>To evaluate the precision of a measurement, you must compare the values of two or more repeated measurements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1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62" y="248586"/>
            <a:ext cx="8297838" cy="607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898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difference between the accepted value, which is the correct value based on reliable references, and the experimental value, the value measured in the lab.</a:t>
            </a:r>
          </a:p>
          <a:p>
            <a:r>
              <a:rPr lang="en-US" dirty="0" smtClean="0"/>
              <a:t>The difference between the accepted value and the experimental value is called the error.</a:t>
            </a:r>
          </a:p>
          <a:p>
            <a:endParaRPr lang="en-US" dirty="0" smtClean="0"/>
          </a:p>
          <a:p>
            <a:r>
              <a:rPr lang="en-US" dirty="0" smtClean="0"/>
              <a:t>Error = Experimental Value – Accepted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Determining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1"/>
          </a:xfrm>
        </p:spPr>
        <p:txBody>
          <a:bodyPr/>
          <a:lstStyle/>
          <a:p>
            <a:r>
              <a:rPr lang="en-US" dirty="0" smtClean="0"/>
              <a:t>There is a difference between the accepted value, which is the correct value based on reliable references, and the experimental value, the value measured in the lab.</a:t>
            </a:r>
          </a:p>
          <a:p>
            <a:endParaRPr lang="en-US" sz="1400" dirty="0" smtClean="0"/>
          </a:p>
          <a:p>
            <a:r>
              <a:rPr lang="en-US" dirty="0" smtClean="0"/>
              <a:t>Percent Error = Error/Accepted Value * 100%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648200"/>
            <a:ext cx="5072063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476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Significant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41910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Significant Figures in a measurement include all of the digits that are know, plus a last digit that is estimated.</a:t>
            </a:r>
          </a:p>
          <a:p>
            <a:r>
              <a:rPr lang="en-US" dirty="0" smtClean="0"/>
              <a:t>Measurements must always be reported to the correct number of significant figures because calculated answers often depend on the number of significant figures in the values used in the calculation.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43000"/>
            <a:ext cx="435927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226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Turn to page 66-67 and write down the rules for significant figures.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91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362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Chemistry</vt:lpstr>
      <vt:lpstr>Measurements</vt:lpstr>
      <vt:lpstr>Scientific Notation</vt:lpstr>
      <vt:lpstr>Accuracy &amp; Precision</vt:lpstr>
      <vt:lpstr>PowerPoint Presentation</vt:lpstr>
      <vt:lpstr>Determining Error</vt:lpstr>
      <vt:lpstr>Determining Error</vt:lpstr>
      <vt:lpstr>Significant Figures</vt:lpstr>
      <vt:lpstr>PowerPoint Presentation</vt:lpstr>
      <vt:lpstr>International System of Units</vt:lpstr>
      <vt:lpstr>Units and Quantities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Amy Jessup</dc:creator>
  <cp:lastModifiedBy>Amy Jessup</cp:lastModifiedBy>
  <cp:revision>5</cp:revision>
  <dcterms:created xsi:type="dcterms:W3CDTF">2014-01-21T20:07:23Z</dcterms:created>
  <dcterms:modified xsi:type="dcterms:W3CDTF">2014-01-21T20:59:42Z</dcterms:modified>
</cp:coreProperties>
</file>