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0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5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9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4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9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02-1F4F-4AAA-A0EA-8DFCB6D1D52D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6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br>
              <a:rPr lang="en-US" dirty="0" smtClean="0"/>
            </a:br>
            <a:r>
              <a:rPr lang="en-US" dirty="0" smtClean="0"/>
              <a:t>January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Reaction Rates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41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Colligative Properties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Solutions have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reduced vapor pressure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higher boiling points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lower freezing points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lower osmotic pressure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than the individual components of solvent and solute.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4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Neutral point – where the solution is neutral</a:t>
            </a:r>
          </a:p>
          <a:p>
            <a:endParaRPr lang="en-US" dirty="0" smtClean="0"/>
          </a:p>
          <a:p>
            <a:r>
              <a:rPr lang="en-US" dirty="0" smtClean="0"/>
              <a:t>Equivalence point – where there is an equal amount of acid and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30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Acid into Strong Base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3" y="1344304"/>
            <a:ext cx="7099570" cy="498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0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Base into Strong Acid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88344"/>
            <a:ext cx="6705600" cy="50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887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SciLink</a:t>
            </a:r>
            <a:r>
              <a:rPr lang="en-US" dirty="0" smtClean="0"/>
              <a:t> Lab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HW:  Questions on Final Exam Review:</a:t>
            </a:r>
          </a:p>
          <a:p>
            <a:pPr marL="0" indent="0">
              <a:buNone/>
            </a:pPr>
            <a:r>
              <a:rPr lang="en-US" dirty="0" smtClean="0"/>
              <a:t>	Explain the factors that affect rate of a reaction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Explain the conditions of a system at equilibrium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Infer the shift </a:t>
            </a:r>
            <a:r>
              <a:rPr lang="en-US" smtClean="0"/>
              <a:t>in equilibrium.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8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Reaction rate is the rate at which reactants change into products over time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Reaction rate is proportional to the number of effective collisions.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8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Factors Affecting Reaction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Temperature – increasing temperature increases reaction rates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Surface Area – increasing surface area increases reaction rates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Stirring – stirring increases reaction rates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Concentration – increased concentration increases reaction rates.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Catalysts – catalysts increase reaction rates.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3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minimum energy colliding particles must have in order to react.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5791200" cy="3675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42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Catalysts work by DECREASING ACTIVATION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6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/>
              <a:t>Equilibrium</a:t>
            </a:r>
          </a:p>
          <a:p>
            <a:r>
              <a:rPr lang="en-US" dirty="0"/>
              <a:t>When the forward and reverse paths of a change take place at the same 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14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Equilibria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Physical equilibrium – when a physical change does not go to completion.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Chemical equilibrium – when a chemical change does not go to completion.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9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Affecting Chemical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LeChatlier’s</a:t>
            </a:r>
            <a:r>
              <a:rPr lang="en-US" dirty="0"/>
              <a:t> Principle – when a change is introduced to a system in equilibrium, the equilibrium shifts in the direction that relieves the change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Equilibrium means equal </a:t>
            </a:r>
            <a:r>
              <a:rPr lang="en-US" b="1" u="sng" dirty="0" smtClean="0"/>
              <a:t>rate </a:t>
            </a:r>
            <a:r>
              <a:rPr lang="en-US" dirty="0" smtClean="0"/>
              <a:t>of formation of products and reactants, NOT an equal </a:t>
            </a:r>
            <a:r>
              <a:rPr lang="en-US" b="1" u="sng" dirty="0" smtClean="0"/>
              <a:t>amount</a:t>
            </a:r>
            <a:r>
              <a:rPr lang="en-US" dirty="0" smtClean="0"/>
              <a:t> of product and reactants.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Temperature – if you add heat (endothermic), the equilibrium would shift in the direction that removes heat (exothermic).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Pressure – if you increase pressure, the equilibrium would shift in the direction that decreases pressure.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Concentration – if you increase concentration, the equilibrium would shift in the direction that decreases concentration.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6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295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Chemistry January 2</vt:lpstr>
      <vt:lpstr>Reactions Over Time</vt:lpstr>
      <vt:lpstr>Factors Affecting Reaction Rates</vt:lpstr>
      <vt:lpstr>Activation Energy</vt:lpstr>
      <vt:lpstr>Catalysts</vt:lpstr>
      <vt:lpstr>PowerPoint Presentation</vt:lpstr>
      <vt:lpstr>Types of Equilibria</vt:lpstr>
      <vt:lpstr>Factors Affecting Chemical Equilibrium</vt:lpstr>
      <vt:lpstr>PowerPoint Presentation</vt:lpstr>
      <vt:lpstr>Colligative Properties of Solutions</vt:lpstr>
      <vt:lpstr>Titration Curves</vt:lpstr>
      <vt:lpstr>Strong Acid into Strong Base</vt:lpstr>
      <vt:lpstr>Strong Base into Strong Acid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December 12</dc:title>
  <dc:creator>Amy Jessup</dc:creator>
  <cp:lastModifiedBy>Amy Jessup</cp:lastModifiedBy>
  <cp:revision>8</cp:revision>
  <dcterms:created xsi:type="dcterms:W3CDTF">2013-12-06T22:05:22Z</dcterms:created>
  <dcterms:modified xsi:type="dcterms:W3CDTF">2014-06-01T21:04:42Z</dcterms:modified>
</cp:coreProperties>
</file>